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Action1.xml" ContentType="application/vnd.ms-office.inkAction+xml"/>
  <Override PartName="/ppt/tags/tag4.xml" ContentType="application/vnd.openxmlformats-officedocument.presentationml.tags+xml"/>
  <Override PartName="/ppt/ink/inkAction2.xml" ContentType="application/vnd.ms-office.inkAction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ink/inkAction3.xml" ContentType="application/vnd.ms-office.inkAction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ink/inkAction4.xml" ContentType="application/vnd.ms-office.inkAction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ink/inkAction5.xml" ContentType="application/vnd.ms-office.inkAction+xml"/>
  <Override PartName="/ppt/tags/tag31.xml" ContentType="application/vnd.openxmlformats-officedocument.presentationml.tags+xml"/>
  <Override PartName="/ppt/ink/inkAction6.xml" ContentType="application/vnd.ms-office.inkAction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ink/inkAction7.xml" ContentType="application/vnd.ms-office.inkAction+xml"/>
  <Override PartName="/ppt/tags/tag34.xml" ContentType="application/vnd.openxmlformats-officedocument.presentationml.tags+xml"/>
  <Override PartName="/ppt/ink/inkAction8.xml" ContentType="application/vnd.ms-office.inkAction+xml"/>
  <Override PartName="/ppt/tags/tag35.xml" ContentType="application/vnd.openxmlformats-officedocument.presentationml.tags+xml"/>
  <Override PartName="/ppt/ink/inkAction9.xml" ContentType="application/vnd.ms-office.inkAction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ink/inkAction10.xml" ContentType="application/vnd.ms-office.inkAction+xml"/>
  <Override PartName="/ppt/tags/tag38.xml" ContentType="application/vnd.openxmlformats-officedocument.presentationml.tags+xml"/>
  <Override PartName="/ppt/ink/inkAction11.xml" ContentType="application/vnd.ms-office.inkAction+xml"/>
  <Override PartName="/ppt/tags/tag39.xml" ContentType="application/vnd.openxmlformats-officedocument.presentationml.tags+xml"/>
  <Override PartName="/ppt/ink/inkAction12.xml" ContentType="application/vnd.ms-office.inkAction+xml"/>
  <Override PartName="/ppt/tags/tag40.xml" ContentType="application/vnd.openxmlformats-officedocument.presentationml.tags+xml"/>
  <Override PartName="/ppt/ink/inkAction13.xml" ContentType="application/vnd.ms-office.inkAction+xml"/>
  <Override PartName="/ppt/tags/tag41.xml" ContentType="application/vnd.openxmlformats-officedocument.presentationml.tags+xml"/>
  <Override PartName="/ppt/ink/inkAction14.xml" ContentType="application/vnd.ms-office.inkAction+xml"/>
  <Override PartName="/ppt/tags/tag42.xml" ContentType="application/vnd.openxmlformats-officedocument.presentationml.tags+xml"/>
  <Override PartName="/ppt/ink/inkAction15.xml" ContentType="application/vnd.ms-office.inkAction+xml"/>
  <Override PartName="/ppt/tags/tag43.xml" ContentType="application/vnd.openxmlformats-officedocument.presentationml.tags+xml"/>
  <Override PartName="/ppt/ink/inkAction16.xml" ContentType="application/vnd.ms-office.inkAction+xml"/>
  <Override PartName="/ppt/tags/tag44.xml" ContentType="application/vnd.openxmlformats-officedocument.presentationml.tags+xml"/>
  <Override PartName="/ppt/ink/inkAction17.xml" ContentType="application/vnd.ms-office.inkAction+xml"/>
  <Override PartName="/ppt/tags/tag45.xml" ContentType="application/vnd.openxmlformats-officedocument.presentationml.tags+xml"/>
  <Override PartName="/ppt/ink/inkAction18.xml" ContentType="application/vnd.ms-office.inkAction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ink/inkAction19.xml" ContentType="application/vnd.ms-office.inkAction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ink/inkAction20.xml" ContentType="application/vnd.ms-office.inkAction+xml"/>
  <Override PartName="/ppt/tags/tag55.xml" ContentType="application/vnd.openxmlformats-officedocument.presentationml.tags+xml"/>
  <Override PartName="/ppt/ink/inkAction21.xml" ContentType="application/vnd.ms-office.inkAction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ink/inkAction22.xml" ContentType="application/vnd.ms-office.inkAction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ink/inkAction23.xml" ContentType="application/vnd.ms-office.inkAction+xml"/>
  <Override PartName="/ppt/tags/tag62.xml" ContentType="application/vnd.openxmlformats-officedocument.presentationml.tags+xml"/>
  <Override PartName="/ppt/ink/inkAction24.xml" ContentType="application/vnd.ms-office.inkAction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ink/inkAction25.xml" ContentType="application/vnd.ms-office.inkAction+xml"/>
  <Override PartName="/ppt/tags/tag68.xml" ContentType="application/vnd.openxmlformats-officedocument.presentationml.tags+xml"/>
  <Override PartName="/ppt/ink/inkAction26.xml" ContentType="application/vnd.ms-office.inkAction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ink/inkAction27.xml" ContentType="application/vnd.ms-office.inkAction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ink/inkAction28.xml" ContentType="application/vnd.ms-office.inkAction+xml"/>
  <Override PartName="/ppt/tags/tag76.xml" ContentType="application/vnd.openxmlformats-officedocument.presentationml.tags+xml"/>
  <Override PartName="/ppt/ink/inkAction29.xml" ContentType="application/vnd.ms-office.inkAction+xml"/>
  <Override PartName="/ppt/tags/tag77.xml" ContentType="application/vnd.openxmlformats-officedocument.presentationml.tags+xml"/>
  <Override PartName="/ppt/ink/inkAction30.xml" ContentType="application/vnd.ms-office.inkAction+xml"/>
  <Override PartName="/ppt/tags/tag78.xml" ContentType="application/vnd.openxmlformats-officedocument.presentationml.tags+xml"/>
  <Override PartName="/ppt/ink/inkAction31.xml" ContentType="application/vnd.ms-office.inkAction+xml"/>
  <Override PartName="/ppt/tags/tag79.xml" ContentType="application/vnd.openxmlformats-officedocument.presentationml.tags+xml"/>
  <Override PartName="/ppt/ink/inkAction32.xml" ContentType="application/vnd.ms-office.inkAction+xml"/>
  <Override PartName="/ppt/tags/tag80.xml" ContentType="application/vnd.openxmlformats-officedocument.presentationml.tags+xml"/>
  <Override PartName="/ppt/ink/inkAction33.xml" ContentType="application/vnd.ms-office.inkAction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ink/inkAction34.xml" ContentType="application/vnd.ms-office.inkAction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ink/inkAction35.xml" ContentType="application/vnd.ms-office.inkAction+xml"/>
  <Override PartName="/ppt/ink/inkAction36.xml" ContentType="application/vnd.ms-office.inkAction+xml"/>
  <Override PartName="/ppt/tags/tag86.xml" ContentType="application/vnd.openxmlformats-officedocument.presentationml.tags+xml"/>
  <Override PartName="/ppt/ink/inkAction37.xml" ContentType="application/vnd.ms-office.inkAction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133" r:id="rId2"/>
    <p:sldId id="256" r:id="rId3"/>
    <p:sldId id="411" r:id="rId4"/>
    <p:sldId id="413" r:id="rId5"/>
    <p:sldId id="2108" r:id="rId6"/>
    <p:sldId id="2115" r:id="rId7"/>
    <p:sldId id="1371" r:id="rId8"/>
    <p:sldId id="1457" r:id="rId9"/>
    <p:sldId id="1458" r:id="rId10"/>
    <p:sldId id="1459" r:id="rId11"/>
    <p:sldId id="412" r:id="rId12"/>
    <p:sldId id="1460" r:id="rId13"/>
    <p:sldId id="290" r:id="rId14"/>
    <p:sldId id="409" r:id="rId15"/>
    <p:sldId id="1461" r:id="rId16"/>
    <p:sldId id="1462" r:id="rId17"/>
    <p:sldId id="2116" r:id="rId18"/>
    <p:sldId id="2092" r:id="rId19"/>
    <p:sldId id="292" r:id="rId20"/>
    <p:sldId id="293" r:id="rId21"/>
    <p:sldId id="1464" r:id="rId22"/>
    <p:sldId id="2107" r:id="rId23"/>
    <p:sldId id="1467" r:id="rId24"/>
    <p:sldId id="1468" r:id="rId25"/>
    <p:sldId id="2110" r:id="rId26"/>
    <p:sldId id="2111" r:id="rId27"/>
    <p:sldId id="1469" r:id="rId28"/>
    <p:sldId id="1470" r:id="rId29"/>
    <p:sldId id="1472" r:id="rId30"/>
    <p:sldId id="1474" r:id="rId31"/>
    <p:sldId id="2096" r:id="rId32"/>
    <p:sldId id="1475" r:id="rId33"/>
    <p:sldId id="1476" r:id="rId34"/>
    <p:sldId id="390" r:id="rId35"/>
    <p:sldId id="2087" r:id="rId36"/>
    <p:sldId id="2088" r:id="rId37"/>
    <p:sldId id="2089" r:id="rId38"/>
    <p:sldId id="2090" r:id="rId39"/>
    <p:sldId id="2097" r:id="rId40"/>
    <p:sldId id="2098" r:id="rId41"/>
    <p:sldId id="2091" r:id="rId42"/>
    <p:sldId id="1966" r:id="rId43"/>
    <p:sldId id="2057" r:id="rId44"/>
    <p:sldId id="2059" r:id="rId45"/>
    <p:sldId id="2122" r:id="rId46"/>
    <p:sldId id="2126" r:id="rId47"/>
    <p:sldId id="2127" r:id="rId48"/>
    <p:sldId id="2123" r:id="rId49"/>
    <p:sldId id="2124" r:id="rId50"/>
    <p:sldId id="2125" r:id="rId51"/>
    <p:sldId id="2128" r:id="rId52"/>
    <p:sldId id="2062" r:id="rId53"/>
    <p:sldId id="2063" r:id="rId54"/>
    <p:sldId id="2112" r:id="rId55"/>
    <p:sldId id="2113" r:id="rId56"/>
    <p:sldId id="2114" r:id="rId57"/>
    <p:sldId id="2068" r:id="rId58"/>
    <p:sldId id="2069" r:id="rId59"/>
    <p:sldId id="2070" r:id="rId60"/>
    <p:sldId id="2071" r:id="rId61"/>
    <p:sldId id="2066" r:id="rId62"/>
    <p:sldId id="2067" r:id="rId63"/>
    <p:sldId id="2072" r:id="rId64"/>
    <p:sldId id="2101" r:id="rId65"/>
    <p:sldId id="2129" r:id="rId66"/>
    <p:sldId id="2131" r:id="rId67"/>
    <p:sldId id="2130" r:id="rId68"/>
    <p:sldId id="2132" r:id="rId69"/>
    <p:sldId id="2073" r:id="rId70"/>
    <p:sldId id="2074" r:id="rId71"/>
    <p:sldId id="2075" r:id="rId72"/>
    <p:sldId id="2077" r:id="rId73"/>
    <p:sldId id="2076" r:id="rId74"/>
    <p:sldId id="2078" r:id="rId75"/>
    <p:sldId id="2079" r:id="rId76"/>
    <p:sldId id="2080" r:id="rId77"/>
    <p:sldId id="2117" r:id="rId78"/>
    <p:sldId id="2081" r:id="rId79"/>
    <p:sldId id="2082" r:id="rId80"/>
    <p:sldId id="2103" r:id="rId81"/>
    <p:sldId id="2104" r:id="rId82"/>
    <p:sldId id="2106" r:id="rId83"/>
    <p:sldId id="1961" r:id="rId84"/>
    <p:sldId id="1484" r:id="rId85"/>
    <p:sldId id="2102" r:id="rId86"/>
    <p:sldId id="1962" r:id="rId87"/>
    <p:sldId id="1963" r:id="rId88"/>
    <p:sldId id="1964" r:id="rId89"/>
    <p:sldId id="1965" r:id="rId90"/>
    <p:sldId id="2118" r:id="rId91"/>
    <p:sldId id="2119" r:id="rId92"/>
    <p:sldId id="402" r:id="rId93"/>
    <p:sldId id="2121" r:id="rId94"/>
    <p:sldId id="2120" r:id="rId95"/>
    <p:sldId id="1482" r:id="rId96"/>
    <p:sldId id="1488" r:id="rId97"/>
    <p:sldId id="1490" r:id="rId98"/>
    <p:sldId id="1493" r:id="rId99"/>
    <p:sldId id="1495" r:id="rId100"/>
    <p:sldId id="803" r:id="rId101"/>
    <p:sldId id="871" r:id="rId102"/>
    <p:sldId id="1491" r:id="rId103"/>
    <p:sldId id="1492" r:id="rId104"/>
    <p:sldId id="1489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FF2"/>
    <a:srgbClr val="33A8FF"/>
    <a:srgbClr val="F66F00"/>
    <a:srgbClr val="4C216D"/>
    <a:srgbClr val="9E5ECE"/>
    <a:srgbClr val="147B03"/>
    <a:srgbClr val="FF4747"/>
    <a:srgbClr val="53F757"/>
    <a:srgbClr val="8F98ED"/>
    <a:srgbClr val="F19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44" autoAdjust="0"/>
    <p:restoredTop sz="94660"/>
  </p:normalViewPr>
  <p:slideViewPr>
    <p:cSldViewPr snapToGrid="0">
      <p:cViewPr varScale="1">
        <p:scale>
          <a:sx n="62" d="100"/>
          <a:sy n="62" d="100"/>
        </p:scale>
        <p:origin x="12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5-05T02:53:33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70">
    <iact:property name="dataType"/>
    <iact:actionData xml:id="d0">
      <inkml:trace xmlns:inkml="http://www.w3.org/2003/InkML" xml:id="stk0" contextRef="#ctx0" brushRef="#br0">9666 9386 0,'35'0'61,"556"0"-58,-522 0 35,-34 0-36,0 0 71,0 0-69,34 0 25,-34 0-24,0 0-4,69 0 225,0 0-221,1 0 21,-36 0-23,-138 0 183,-70 0-183,-35 0 22,70 0-20,34 0-4,35 0 28,-173 0-27,173 0 29,-35 0-26,36 0 64,-1 0-36,-35 0-2,35 0-28,-34 35 30,-35-35-30,138 0 195,105 0-196,-69 0 29,34 0-29,-34 0 22,-35 0 6,34 0 66,-34 35-93,0-35 22,-1 0 11</inkml:trace>
    </iact:actionData>
  </iact:action>
  <iact:action type="add" startTime="4436">
    <iact:property name="dataType"/>
    <iact:actionData xml:id="d1">
      <inkml:trace xmlns:inkml="http://www.w3.org/2003/InkML" xml:id="stk1" contextRef="#ctx0" brushRef="#br0">13352 7787 0,'34'0'109,"71"0"-106,-1 0 27,-69 0-27,104 0 20,0 0-21,35 0 34,-139 0-32,-1 0 4,36 0 26,-105 0 183,-34 0-216,-105 35 27,139 0-25,-139-35 29,139 0-29,1 0 20,-1 0 10,0 0-31,0 35 26,1-35-25,103 0 275,35 0-275,70 0 27,-69 0 5,-1 0-34,-69 0 27,-1 0-10,36 0-16</inkml:trace>
    </iact:actionData>
  </iact:action>
  <iact:action type="add" startTime="6965">
    <iact:property name="dataType"/>
    <iact:actionData xml:id="d2">
      <inkml:trace xmlns:inkml="http://www.w3.org/2003/InkML" xml:id="stk2" contextRef="#ctx0" brushRef="#br0">15994 9491 0,'35'0'31,"69"0"9,70 0-37,0-35 34,35-35-35,-70 70 33,-104 0-30,-1 0 29,1 0-31,-70 0 337,-34 35-337,-70-35 27,-35 0-28,0 0 29,139 0-25,0 35 16,-34-35-20,-1 0 33,105 0 161,35 0-193,69 0 33,-35 0-32,0 0 37,-34 0-38,-35 0 52,-1 0-6,1 0-46,0 0 39,0 0-40,34 0 60,-103 0 189,-71 0-220,36 0-29,34 0 25,0 0 53,0 0-77,1 0 29</inkml:trace>
    </iact:actionData>
  </iact:action>
  <iact:action type="add" startTime="12202">
    <iact:property name="dataType"/>
    <iact:actionData xml:id="d3">
      <inkml:trace xmlns:inkml="http://www.w3.org/2003/InkML" xml:id="stk3" contextRef="#ctx0" brushRef="#br0">25452 15887 0,'35'0'91,"34"0"-58,-34 0-17,0 0-2,69 0 17,-34 0-29,-1 0 31,-34 0-30,0 0 23,34 0-22,-34 0-2,69-35 28,-69 35-27,0 0 17,0 0-17,-1 0 28,36 0-28,0 0 23,-36 0-22,105 0 27,-69 0-29,-1-35 45,1 1-44,-35 34 37,0 0-10,-1 0-28,-34-35 31,35 35-19,-35-35 35,35 35-47,-105 0 87,-34 0-85,-348 35 39,243 0-39,105-35 0,-70 0 17,35 0-18,0 0 27,0 0-26,104 0 9,-69 0-10,69 0 40,0 0-41,105 0 198,-1 0-197,70 0 44,140 0-44,-1 0 25,-70 0-26,-34-35 42,-139 35-13,0 0-28,0 0 30,-1 0 6,36 0-36,104 35 36,-105-35-32,-34 0 72,0 0-4,-105 34 37,-69-34-110,-104 0 44,-35 0-43,104 0 25,35 0-24,104 0 28,0 0-27,0 0 45,-34 0-12,34 0-32,0 0 30,-34 0-33,34 0 32,-69 0-30,-70 0 35,70 0-37,69 0 11,0 35 9,0-35-20,0 0 26,1 0-26</inkml:trace>
    </iact:actionData>
  </iact:action>
  <iact:action type="add" startTime="15230">
    <iact:property name="dataType"/>
    <iact:actionData xml:id="d4">
      <inkml:trace xmlns:inkml="http://www.w3.org/2003/InkML" xml:id="stk4" contextRef="#ctx0" brushRef="#br0">29659 18355 0,'35'0'47,"0"0"-29,-1 0-6,1 0-8,0 0-2,139 0 47,35 0-46,-140 0 6,1 0-6,-36 0 26,175 0-27,-70 0 34,-104 0-31,139 0 56,173-35-58,1 1 36,-244 34-32,-69 0-5,-104 0 201,-1 0-200,-69 0 22,-35 0-20,105 0 23,-244 0-25,104 0 34,-139 0-31,35 0 31,279 0 35,-36 0-69,-69 0 34,-139 0-31,174 0 27,69 0-31,70 0 167,-1 0-167,71 34 30,-36-34-4,1 0-26,-1 0 34,1 0-31,104 0 34,-140 0-37,71 0 25,-70 0-23,-1 0 21,1 0-21,69 0 33,70 0-32,-139 0 13,69 0-15,1 0 29,-36 0-25,-34 0 13,104 0-17,35 0 31,-139 0-29,-1 0 20,1 0-23,0 0 25,0 0-23,-1 0 7,1 0-6,0 0 23,0 0 33,0 0-25,-70 35 114,0-35-148,-174 35 29,105-35-26,35 0 3,-36 0-5,-34 0 20,104 0 0,1 0 9,-36 0-28,-34 0 23,-70 0-24,35 0 24,0 0-24,69 0 16,35 0-9,-34 0 98,34 0-105,-34 0 29,-1 0-28,35 0 5,-34 0-6,34 0 41,0 0-41,0 0 56,1 0-54,-1 0 51</inkml:trace>
    </iact:actionData>
  </iact:action>
  <iact:action type="add" startTime="20700">
    <iact:property name="dataType"/>
    <iact:actionData xml:id="d5">
      <inkml:trace xmlns:inkml="http://www.w3.org/2003/InkML" xml:id="stk5" contextRef="#ctx0" brushRef="#br0">22357 9630 0,'0'34'95,"-69"1"-93,-105 35 24,-35-1-22,-243 105 29,209-104-29,0-36-4,34 1 27,-695 69-24,730-69 21,-208 0-19,312-35-3,105 69 242,0-34-241,243 104 40,0 0-38,-35-34 5,-104-36-8,70-34 29,313 139-28,-349-105 27,-138-69 78,-35 35 31,-35 0-137,1 0 26,-140 69-25,0 0 29,104-69-28,1 0-2,-105 104 35,70-70-32,34 1 22,1-1-24,-1 36 25,0-36-25,36-34 28,-1 0 94,0-1-120,0 1 51,1 0 24,-1-35-53,35 35-9,0-1 49,104 1 69,70-35-134,765 70 43,-383-36-42,-347-34 10,-35 0-10,-35 0 9,-35 0-9,70 0 24,-139 0-23,-1 0 102,36 0-67,-35 0-32</inkml:trace>
    </iact:actionData>
  </iact:action>
  <iact:action type="add" startTime="23262">
    <iact:property name="dataType"/>
    <iact:actionData xml:id="d6">
      <inkml:trace xmlns:inkml="http://www.w3.org/2003/InkML" xml:id="stk6" contextRef="#ctx0" brushRef="#br0">20549 13662 0,'35'0'112,"0"-35"-109,0 1 28,-1-1-28,-34 0 19,70 35-19,-70-69 29,0 34-25,35 0-6,-1-34 37,36-1-35,-35 35 24,0 0-23,-35 1 25,0-1-27,34 35 28,-34-35-27,35 0 21,0 1-19,-35-1 20,0 0-21,0-34 73,0 103 97,-35 1-171,35 0 21,0 34-21,-35-34 27,35 35-27,0-36 26,0 36 3,0-35-1,0 0-28,35-35 87,0 0-85,0 0 51,-1 0-53,1 0-2,-35-35 29,70-35-27,-1 1 41,-34 34-41,0 35 42,-35-35-41,35 0 23,-1 1-25,-34-1 40,35 0-40,-35 0 42,0 1-41,0 68 153,0 36-153,-35 104 40,1-140-40,34 1-2,0 0 25,0 0-24,0 34 44,0-34 16,34-35-58,1 0 86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6T00:02:09.0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act:action type="add" startTime="14534">
    <iact:property name="dataType"/>
    <iact:actionData xml:id="d0">
      <inkml:trace xmlns:inkml="http://www.w3.org/2003/InkML" xml:id="stk0" contextRef="#ctx0" brushRef="#br0">7434 6292 494 0,'0'0'102'6,"0"0"10"2,0 0-27-2,0 0-38 3,0 0-22-2,0 0 6 1,14 33 8-1,-10-33-5 0,-4 0 5 1,5 0-10-2,-5 0 0 3,0 0-8-2,0 0 14 2,0 0 3-4,3 0-3 3,-3 0-8 0,0 7-10 0,0-5 0-2,0 3-7 2,0 1-3 0,0-2-4-2,0-4 3 4,0 2 1-4,1-2 2 3,6 0-2-4,1 0 2 3,0 5 9 2,-2 1-7-4,1 3 11 0,-4-1-2 2,-3 1 1 0,3-4-8-2,-3-2-6 3,2-3 0-2,1 0 0 1,7 0 4 1,0 0 0-4,6 0 6 5,1 0-4-4,6 0 3 2,-2 0-3-1,8 0 5 2,3-3 0-3,2-2 0 3,0 1 1 0,3 2-4-1,4 2 0-3,0 0 0 5,-1 0 4-3,5 0-7 1,-1 0 7-2,-4 0-8 2,4 0 5 1,1 0-4-5,4 0-2 5,-1 0-1-2,7 0-3 2,-2 0 5-3,5 0-5 1,-4 0 9 2,5 0-8-1,-5 0 5-1,3 0-3 0,-7 0 0 2,4 0 0-5,-6 0-6 5,-5 0 3-1,-2 0-4 0,4 0 13-2,-5 0-11 2,4 0 5 2,-1 0-4-4,1 0 2 0,-1 0-4 2,1 0-1 1,-4 0-1-2,2 0-1-1,2 2 3 4,-3 2-3-4,2-2 6 1,-1-2-6 0,-3 3 0 4,8-3 0-6,-7 0 2 5,-2 0-2-5,2 0-3 6,-3 0 3-7,2 0 0 4,-6 0-1 1,6 0 3-3,-7 0-4 2,1 0 0-1,-5 0 2 2,1 0 1-2,-6-3-1-1,2-5 0 1,1-1 1 1,-6 5-2-3,1-3 2 4,-1 4 0-1,0-4 1-1,-1 6-4 0,3-1 1 0,-2-2 1 1,9 1 2 0,-3 3-2-2,-1 0 0 2,1-3 0 1,-3 3 0-4,0 0 4 3,-3 0-7 2,1 0 4-4,-2 0-1 0,-6 0 0 2,1 0-1 1,-4 0 0-3,-7 0 2 1,-1 0-1 3,1 0 0-3,-3 0 0 0,0 0 0 0,0 0-1 2,0-11-4-3,4-23 0 4,0-10 0-3,1-4 5 1,2 3 0-2,2 6 0 2,-2 11-3 0,-3 11-20 0,-4 5-29-2,0 12-63 1,0 0-87 3,0 22-56-5,-14 10-299 2</inkml:trace>
    </iact:actionData>
  </iact:action>
  <iact:action type="add" startTime="16034">
    <iact:property name="dataType"/>
    <iact:actionData xml:id="d1">
      <inkml:trace xmlns:inkml="http://www.w3.org/2003/InkML" xml:id="stk1" contextRef="#ctx0" brushRef="#br0">7963 6423 402 0,'0'0'155'6,"0"0"15"1,0 0-25 0,0 0-36 1,0 0-22-2,0 0-20 2,0 0-3 0,7 111 0 0,-7-66-11-2,0 2-7 2,0 4-4 2,-12-1-12-4,-7 1-8 0,-1-9-6 2,-10-5-7 0,-1-6-5 0,-2-5-3-2,-6-9-1 2,-2-7 2 1,5-10-4-3,-2 0 2 2,-2 0-1 1,-2-14-3-1,1-8 2-3,1 5 0 4,0 6 2 2,-5 4-2-6,-2 4 5 0,-6 3-3 4,3 0 1 0,-4 0 0-2,2 0-1-2,7 0-1 5,-1 0-2-1,8 0 1-3,6 10-1 1,4 1 2 1,4 0-1 0,-5 5 4-2,-5 1-1 2,1 7-1 0,0-2 0 1,2 0-1-4,2 3 1 3,5-3 0 0,3 1 0-3,3 2-1 4,3-5 2-1,1-3 0-1,2-6 0-1,8-5-1 3,1-3 0-1,3-3-1 0,0 0 0-2,0 0 1 1,0 0-1 2,0 0-6-1,0 0 3-3,0-26 2 4,0-5 2-1,0-5 0-2,0-3 0 3,3-1-1-2,8 1 1 2,5 5 0-4,-3 5 1 3,-6 4-1 2,5 12 0-5,-3 5 2 2,-6 4-1 0,0 4 0 3,-3 0-1-5,0 0 2 2,0 34 4 2,-15 14 2-1,-14 5-4-2,3 0 3 2,-2-1 3 3,2-8-1-6,9-4 4 2,2-13-3 0,8-6 0 3,3-11 2-5,4-4 6 2,0 0 14 0,0-1 12 3,29-1 2-3,11-4-14 1,1 0 7 0,5 0-5-2,7 0-6 2,-8-4-15-1,-5-3-7 3,-7 0-4-6,-9 4-2 4,-1 3 0-2,-3 0-25 4,0 0-73-3,-20 0-111 0,0 6-143 1</inkml:trace>
    </iact:actionData>
  </iact:action>
  <iact:action type="add" startTime="17586">
    <iact:property name="dataType"/>
    <iact:actionData xml:id="d2">
      <inkml:trace xmlns:inkml="http://www.w3.org/2003/InkML" xml:id="stk2" contextRef="#ctx0" brushRef="#br0">9553 6281 328 0,'0'0'139'6,"0"0"29"2,0 0-11-2,0 0-48 3,0 0-15-2,0 0-16 3,0 0-16-6,23 159-15 5,-23-119-10-2,10 2-10-1,0 0-2 2,3-5-7 0,11-5 5 0,5-10 1-2,5 0-1 2,11-5-1 2,-3-1-2-4,2-1 1 0,2-2-6 2,3-2 8 2,-4-1-4-5,2-5-2 4,4-5 0 0,2 0-1-2,7 0-8-2,-2 0 5 3,5-15 1 2,3-2-2-4,-6-1-1 2,3 3 2 0,-2 4 0 0,-3 3-3-3,1 2 11 2,0 3-11 3,-1 3 1-2,6 0-2-2,3 0-2 0,3 0 0 4,1 6-5-4,2 14 7 2,1 2-5 0,0 3 2 0,-1 3 2-2,-7 0 6 3,-5-2-7-1,-4 1 2-4,-3-2-4 5,-4-2 4 1,-3-2-4-3,-7-2-1-2,-6-1 4 3,2 6-7 0,-6 1 10-1,-2 0-10 0,-2-5 4 3,-9-5-5-4,-7-6 2-1,1-1-1 4,-6-3 1-2,6 0-2 1,-1 2 2 1,0-2-2-1,3 3 0-1,-3-2 1 0,-6-1-1-1,4-2-1 4,-8-3 1-5,0 0 0 3,0 0 0 1,0 0-1-1,0 0 1-2,0 0-4 2,-19 0 2 1,-26 0-6-4,-20-3 7 5,1-11-2-3,-3 0 2 1,5 1 0-3,7 5 1 3,10-1-1 0,17 3 1-2,8 3-1 3,16 3 2-2,4 0 1 2,0 0-1-4,0 0 0 3,0 0 0 0,20 0 4 0,20 3-1 0,4 13-2 0,8 4 0-1,0-3-1 0,5-3 12 1,-4 3 0 0,-2-4 7-1,-1-1-4 0,-10 0 2 1,-7-4-3 0,-6-6-4-2,-13 1 0 1,-1-3-8 2,-10 0 2-1,3 0-4-3,-2-5 0 5,-4-28-1-3,0-10-1-1,0 1 1 2,0 2 1 0,0 10 1 0,0 7-2-3,0 9 0 4,0 4 1 0,0-5-4-2,0-2-14 0,0-6-57-1,0-3-72 2,0 16-96-1,0 5-133 0</inkml:trace>
    </iact:actionData>
  </iact:action>
  <iact:action type="add" startTime="19355">
    <iact:property name="dataType"/>
    <iact:actionData xml:id="d3">
      <inkml:trace xmlns:inkml="http://www.w3.org/2003/InkML" xml:id="stk3" contextRef="#ctx0" brushRef="#br0">12410 5708 102 0,'0'0'384'5,"0"0"-208"3,0 0 5 0,0 0-26 0,0 0-63-2,0 0-17 4,0 0-12-4,30 22-19 3,-25 5-10-4,0 8 6 5,-2 9 1-4,2 4-12 2,2 0 2 0,0-1-3 0,-2-5-2-2,3-5-9 2,4-5 2 0,-1-7-9 0,5-3 12-2,-3-5-12 2,0-9 4 0,2 1 1-2,4-6-4 2,5-3-6 2,8 0 1-4,10 0-1 1,11 0 1 2,3 0 6 0,-1 0 0-5,2 0 12 4,2 0-1 0,-1 0 3 0,6 0-8-2,0 0 0 5,5 0-1-5,1 0-5 2,1 6 9-1,0 2-10 2,14-3-2-2,2 1-1 0,10-3-2 1,1 1 1 0,-4-4 1-2,-4 4 5 2,-8 2-1 0,-8-1 1-2,2 1-4 1,-1 0 1 3,-5-6-3-4,2 3-1 0,8-3-4 2,-3 0-1 0,4 0-1-1,-2 0 1 0,-3 0-2 4,-8 0 2-6,-7 0-1 4,-5 0 1-2,1 0 0 0,-3 0 1 0,2 0-2-1,2 0 2 4,3 0-2-4,1 0 0 2,5 0 1 1,1 0-1-2,-1 0 2-1,2-6-2 3,-5 1 1-2,-4-1-1-1,-7 3 1 3,-5 3 3-1,6-6-4 1,-1 2 0-3,1-3 0 2,-2-3 0-1,-4 5 1 2,-2-3 1-4,-5 6-2 6,-3-1 1-7,-4 1-1 5,1 2 1-3,-4 0-1 1,-2 0 0 2,-9 0 1-4,0 0-1 5,-5 0 1-5,-9 0 2 3,-4 0-2 0,-2 0-2 0,0 0 0-2,0 0 0 2,5 0 0 0,-5 0-3-2,0-10 3 2,0-9-5 0,0-9 5 1,0-9-9-3,0 5 7 1,0 10 1 2,0 0-2-4,0 0-18 4,0 0-31-2,0 5-34 1,0 14-78-2,0 3-36 5,0 17-110-6,0 25-306 5</inkml:trace>
    </iact:actionData>
  </iact:action>
  <iact:action type="add" startTime="20872">
    <iact:property name="dataType"/>
    <iact:actionData xml:id="d4">
      <inkml:trace xmlns:inkml="http://www.w3.org/2003/InkML" xml:id="stk4" contextRef="#ctx0" brushRef="#br0">15499 6241 507 0,'0'0'218'4,"0"0"-69"4,0 0-20 0,0 0-41-1,0 0-28 0,0 0-16 1,-9 91-7 0,9-78-2 0,0-2-8 0,0 4 0-2,0 2 3 2,16 1-2 0,20 2-9-2,8 0-6 2,4 4-4 1,1 1-1-2,5-1 6-1,-1 2-4 2,7-3-1 0,-5-7 2 2,8-2-3-6,1-3-5 5,-4-2-3-1,1-1 3-1,-9-1-2 0,-4 6 7 2,-5 6 3-3,-2 1 9 1,-8 9-8 3,6 1-6-4,-8 7-1 2,-2 5-2 0,-5 0 2-2,-8-2-2 2,0-1 2 1,-4-5-3-1,-11-6 2-3,8-9-2 3,-9-4-1-1,0-13 0 2,0 1 2-4,0-3-3 4,3 0-4-1,-3 0 4-1,0 0-5-1,0 0 4 3,0 0-3-1,0 0 4-2,0 0 0 4,0 0 0-5,0 0 2 3,0 0-2 0,0 2 1-1,0 4 2 1,0-6-3 0,0 4 1 0,0-4-1-3,-3 0-1 3,-2 2 1 1,1-2 0-1,4 0-1-3,0 3 0 4,0-3 1-2,-1 0-1 1,-11 0 2-1,-4 0-4 0,-10-3 3 2,-4-23 0-3,2 1-1 4,-4-3 0-4,8 7 0 2,8 8 2-2,3 6-2 3,1 3 2-2,0 4-2 1,5 0 3 0,-3 0-2-2,7 0 1 2,0 0-1-1,3 0 2 1,0 0-2-2,0 0 5 2,0 21-4 1,9 6 4-2,18-2-2 0,7 0 7 2,-11-1 4-2,4-3 7-1,2-1-3 4,-2-3-7-4,-3 0-2 1,-8-8-3-1,-4-4 3 3,-6-5 1-1,1 0 6 0,-3 0-4 0,5 0 1-3,-2 0-3 3,5 0-4 0,-4 0-2 1,1-3 2-3,-2-16 0 1,-2-3-2 2,6-7 2-2,-4-2-3-1,1 1 7 2,2 1-10 0,-4 5 1 0,-5 11 0-2,-1 8 0 2,6-1-1 1,-6 6-2-4,0 0 2 4,0 0-10-2,0 0-61 2,0 0-76-2,0 0-85-1,0 0-169 2</inkml:trace>
    </iact:actionData>
  </iact:action>
  <iact:action type="add" startTime="22153">
    <iact:property name="dataType"/>
    <iact:actionData xml:id="d5">
      <inkml:trace xmlns:inkml="http://www.w3.org/2003/InkML" xml:id="stk5" contextRef="#ctx0" brushRef="#br0">16225 6356 293 0,'0'0'199'7,"0"0"-80"0,0 0 14 0,0 0-63 3,0 0-37-6,0 0-7 4,0 0-16 0,28 0-9 0,-26 0-1 0,0 0 0-2,-2 0-1 2,0 0 1 0,0 0 4 0,0 0 45-2,12 0 57 2,-1 8-47 0,2 4-15-2,3 2 5 2,0-5-2 0,1 5-12 0,10-4-6-2,-3 5-2 2,8-1 4 0,9 5 7 1,4-2-8-2,11 0 2 1,14 0-2-1,11-5-2 2,12 1 1-4,20-4-4 4,8-3 2-2,14 0-8 2,6-2-2-1,8 0-12-3,-1-4 4 5,-3 0-5-2,0 0 4-4,-13 0-1 5,-3 0 5-1,-7 0-3 0,1 0-1-3,4 0-1 4,-2-8-5-2,4-13 4 2,-12-1-3-2,-5 5 4 0,-12 4-2 0,-3 1 5 1,0 7-3 0,-1 1 0-2,8 4 1 2,-2 0-7 0,5-3 5 0,6-5-4-2,-8-5-3 4,2-2 1-3,1 1-2-2,-3 2 1 3,-4 4 1 0,2-3 4 0,-9 3-2-2,2-1 3 3,-5 0-5-2,2-3 5 3,-1 2-3-3,2-4-4-2,3 3 2 3,-1-3 0 0,-5 5 0 0,-1 2 0-2,-6 3 1 2,-4 4 1 1,-1 0 0-2,2 0 0-1,-4 0 2 3,7 0-2-2,3 0 0-1,6 0 0 2,-5 4 1 0,2 9-2 0,-13 2 0-2,-3-2-1 4,-4-4-3-4,-7 3 2 3,1-2-1-4,1 4 1 4,15 6 0-2,9 8 0 1,-4 1 1 1,-1-1 0-4,-1 2 0 4,-11-7 1-1,-4-2 0 0,-7-1 1-3,-4-6-1 4,-4 1 0-2,-6-1-2 0,2-5-2 1,-5 0 1-1,-1 8 2 1,-5 1 1-2,-5 8 0 4,1-5 0-4,-4 6-1 2,-7-8 2 0,0-2-4-2,-5 1 3 1,2 3-2 1,-1 2 0-1,-3-3 1 0,-2-2-1 2,-1-2-1-2,-8-9 2 2,3 2 0-3,-3 0 0 2,-2-1 2-1,4 6-4 0,-1 3 0 0,-2 1 1 2,-1-5-1-2,0 1 0-1,-3-4 0 3,0-3-5-2,0 1 3 3,0-3-6-6,0-1 4 4,0 1-1 1,-16-2-1-4,-3-1 0 6,7-2-4-6,-3 0 4 4,-3 0 3-4,-2 0 3 6,-6 0 2-6,-5 0-3 4,-8 0-1-1,-1-10 0-2,-1-14-7 2,6 2 5 0,-1 2 0 0,13 1 3-2,7 11 3 3,3 3 0-3,8 1 2 5,5 4 0-8,0 0-2 5,0 0 3 1,0 0 1-2,0 0 3 2,8 0-4-4,21 9 3 4,11 10-5-1,4-2 0 0,4 3 0-2,8-4 4 2,1 1-5 0,4-3 3-2,-9-2-2 2,-4-1 6 0,-5 0-3 0,-7-2 4-2,-11 3 1 2,-5-7-6 0,-8-5 10 0,-5 0-11-2,3 0 4 2,-4 0-3 0,-2-5-1 0,6-33 0-1,-2-6 0 0,-5-10 2 1,0 3-4 0,-3 1 3 2,0 5-1-6,0 6 1 4,0 10-3 0,0 9 0-2,0 15 0 2,-14 5-2 0,-15 0-23-1,-15 0-55 0,-16 0-58 3,35 0-94-4,14 15-116 3</inkml:trace>
    </iact:actionData>
  </iact:action>
  <iact:action type="remove" startTime="29769">
    <iact:property name="style" value="instant"/>
    <iact:actionData xml:id="d6" ref="#d1"/>
  </iact:action>
  <iact:action type="add" startTime="29772">
    <iact:property name="dataType" value="strokeEraser"/>
    <iact:actionData xml:id="d7">
      <inkml:trace xmlns:inkml="http://www.w3.org/2003/InkML" xml:id="stk6" contextRef="#ctx0" brushRef="#br1">14268 11291 722 0,'0'0'91'7,"0"0"-32"0,0 0-16 1,0 0-43-1,0 0-48 0,0 0-299 1</inkml:trace>
    </iact:actionData>
  </iact:action>
  <iact:action type="remove" startTime="30159">
    <iact:property name="style" value="instant"/>
    <iact:actionData xml:id="d8" ref="#d0"/>
  </iact:action>
  <iact:action type="add" startTime="30162">
    <iact:property name="dataType" value="strokeEraser"/>
    <iact:actionData xml:id="d9">
      <inkml:trace xmlns:inkml="http://www.w3.org/2003/InkML" xml:id="stk7" contextRef="#ctx0" brushRef="#br1">14781 10738 495 0,'0'0'50'6,"0"0"-47"2,0 0-3 1,0 0-20-3,0 0-142 1</inkml:trace>
    </iact:actionData>
  </iact:action>
  <iact:action type="remove" startTime="30693">
    <iact:property name="style" value="instant"/>
    <iact:actionData xml:id="d10" ref="#d2"/>
  </iact:action>
  <iact:action type="add" startTime="30697">
    <iact:property name="dataType" value="strokeEraser"/>
    <iact:actionData xml:id="d11">
      <inkml:trace xmlns:inkml="http://www.w3.org/2003/InkML" xml:id="stk8" contextRef="#ctx0" brushRef="#br1">17119 11101 293 0,'0'0'0'6,"0"0"-54"1</inkml:trace>
    </iact:actionData>
  </iact:action>
  <iact:action type="add" startTime="31479">
    <iact:property name="dataType" value="strokeEraser"/>
    <iact:actionData xml:id="d12">
      <inkml:trace xmlns:inkml="http://www.w3.org/2003/InkML" xml:id="stk9" contextRef="#ctx0" brushRef="#br1">22056 10453 550 0,'0'0'213'6,"0"0"-96"3,0 0-13-2,0 0-58-1,0 0-30 3,0 0-16-1,0 0-4 1,0-5-17-5,0 5-93 4,0 0-180 2</inkml:trace>
    </iact:actionData>
  </iact:action>
  <iact:action type="remove" startTime="32049">
    <iact:property name="style" value="instant"/>
    <iact:actionData xml:id="d13" ref="#d4"/>
  </iact:action>
  <iact:action type="add" startTime="32053">
    <iact:property name="dataType" value="strokeEraser"/>
    <iact:actionData xml:id="d14">
      <inkml:trace xmlns:inkml="http://www.w3.org/2003/InkML" xml:id="stk10" contextRef="#ctx0" brushRef="#br1">22505 10879 330 0,'0'0'98'7,"0"0"-69"1,0 0-7 2,0 0-22-7,0 0-48 5,0 0-206 1</inkml:trace>
    </iact:actionData>
  </iact:action>
  <iact:action type="add" startTime="32418">
    <iact:property name="dataType" value="strokeEraser"/>
    <iact:actionData xml:id="d15">
      <inkml:trace xmlns:inkml="http://www.w3.org/2003/InkML" xml:id="stk11" contextRef="#ctx0" brushRef="#br1">22523 10401 260 0,'0'0'0'6,"0"0"-21"3,0 0-142-3</inkml:trace>
    </iact:actionData>
  </iact:action>
  <iact:action type="remove" startTime="32707">
    <iact:property name="style" value="instant"/>
    <iact:actionData xml:id="d16" ref="#d3"/>
  </iact:action>
  <iact:action type="add" startTime="32702">
    <iact:property name="dataType" value="strokeEraser"/>
    <iact:actionData xml:id="d17">
      <inkml:trace xmlns:inkml="http://www.w3.org/2003/InkML" xml:id="stk12" contextRef="#ctx0" brushRef="#br1">22523 10401 563 0,'130'199'126'8,"-130"-194"-73"-3,0 2-22 4,-4-3-31-3,1-4-90 3,0 0-172-3</inkml:trace>
    </iact:actionData>
  </iact:action>
  <iact:action type="remove" startTime="33016">
    <iact:property name="style" value="instant"/>
    <iact:actionData xml:id="d18" ref="#d5"/>
  </iact:action>
  <iact:action type="add" startTime="33018">
    <iact:property name="dataType" value="strokeEraser"/>
    <iact:actionData xml:id="d19">
      <inkml:trace xmlns:inkml="http://www.w3.org/2003/InkML" xml:id="stk13" contextRef="#ctx0" brushRef="#br1">23466 10828 563 0,'0'0'97'7,"0"0"-39"0,0 0-42 4,0 0-16-7,0 0-164 7,0 0-252-5</inkml:trace>
    </iact:actionData>
  </iact:action>
  <iact:action type="add" startTime="36930">
    <iact:property name="dataType"/>
    <iact:actionData xml:id="d20">
      <inkml:trace xmlns:inkml="http://www.w3.org/2003/InkML" xml:id="stk14" contextRef="#ctx0" brushRef="#br2">13649 6817 292 0,'0'0'362'7,"0"0"-189"0,0 0-21 1,0 0-46-2,0 0-10 2,0 0-17 0,0 0 14 0,16 0-23-1,-16 0-15 0,0 0-3 2,0 0-14-1,0 0 1-3,0 0-10 3,0 0 4 2,0 0-11-4,-26-4-2 0,-15 0-8 2,-12-5 20 0,5 4 12 0,-1-1-35-2,1 0 9 3,1 1-10 1,-2-1 10-3,6 0-8-2,-1 4 5 3,2-1-4 0,0 1 2 1,4-1-2-4,-1-1 0 3,3 1-3 1,-2 1-2-2,2 2 2 0,6-3-2 1,-4 3 3-1,4 0-9 2,1-2 5-4,0-2-2 3,0 2-1 0,1-2-1 0,2 4 0-3,-3-1 1 5,2 1 2-3,-2-4 2 4,0 2-5-8,3 2 1 4,0 0-1 2,-2 0-1-1,8 0 1-2,-5 0-1 2,3-3 0 1,-1 3 1-2,0 0-2-2,0 0 2 4,-9-3 2-1,3 3-1 0,1 0-4-3,5 0 2 4,-6 0-1-2,2 0 1 1,-2 0 0 1,-3 0 0-3,3 0 1 1,6 0-3 2,1 0 4-3,0 3-4 1,2-3 0 1,2 3 2 0,3-3-1-1,-1 2 1 0,7 2-1 3,-4-3 2-4,-2 3-5 0,2 2 8 2,-6-1-6 0,-1 0 4 1,3 2-4-3,-2 3 2 2,-1-1-1 0,5 6 0 0,2-2-1-3,0 4 1 5,6 3 2-3,-6 2 0 3,3 3 0-6,4 0-2 4,-1 1 4-1,2 2-5 1,2-2 2-1,3-1 0 1,0 2 0 1,0-4 1-3,0 5-2 1,0 0 4 1,0-2-4-1,0 1 3 1,0-1-3 0,0 0 1-1,0 0 0 1,0 4 0 0,0 2 0-3,0-6 0 3,8 5 0 0,2-4 1 1,0 3 0-3,-1-5-2 2,-2-1 4-1,-4-5-5 2,-2 1 2-3,11 1 0 2,-8 3 0 1,6 6 0-2,0-3 0-1,2 8 0 2,-3-1 4 0,-2-1-4 1,2 3 0-4,1 1-3 3,-3-3 3 0,0-2 0 1,1-2 0-4,-6-5-1 3,1 1 2-1,0-1-1 2,-3 0 2-3,0 12-4 2,0 2 2 0,0 5-1 1,0 4 1-3,0-6 0 1,5 0 0 3,0 2 0-4,-3-6-1 1,7 1 5 0,-7-2-4 1,1 3 2 0,2-7-4-2,-5 4 2 3,4 1-1-2,-4-1 1 2,0 3 0-4,0-4-2 4,0 1 5-2,0 0-4 5,0 0 2-11,0 2-1 7,0-1 1 1,0 2-1 1,0 2 0-6,0 1 0 4,0-5 0 1,0-3-1-3,0-4-1 4,0-4 4-5,0 5-2 4,0 1 2-2,0 7-4-1,0 5 2 2,0 5 0 0,0 3 1 0,-4 3-1-2,4 0 0 2,-3-1 0 0,3-8 0 0,0-5 1-2,0 0-1 1,0-5 3 2,0 2-6-1,0 1 4-2,0-6-1 2,0-4 0 1,0-4 0-3,0-7-1 0,0-3 3 3,0 1-2-2,0-2 2 1,0 1-4-2,0 1 1 4,0 0 1-4,0 0 0 3,0 0 0-4,0-3 0 4,0 1 0-2,0-7 0 1,0 2 1 1,0 2-2-4,0-1 1 3,0 0 0 0,0-1 0 1,0-7-1-4,0 2 1 4,0-5 0-2,0 0-2-1,0 0 4 2,0 0-3 1,0 0 3-2,0 0-4 0,0 0 2 1,0 0 0 0,26 0 1 1,12 0 0-4,2 0 0 2,-1 0 1 2,6 0 0 2,3 0-2-8,-3 0 2 5,7 0-2 0,-4 0 0 0,4 0-1-2,-4 3 0 2,4-3 1 1,-3 2 0-3,4-2-1 1,-1 0 2 1,3 0-1-1,3 0 1 2,-2 0-2-4,8-10 1 4,-7 3 0-2,-1-1-1 2,-1-1 1-3,2 1 0 2,-5-4 2 0,2 2-3 0,-1-1 3-2,-3 2-1 2,2-3-1 0,0 7 0-1,-4-1 1 1,5 4 1-1,3 0-2 2,-4 2 1-2,-3 0-2-1,2-4 3 1,2 4-3 2,-3-3 5-1,-4 3-4-2,2 0 1 2,-8 0-1 0,-6 0 0 0,-5 0 0 0,-7 0-1-3,-4 0 1 4,-7 0 0-2,-6 0 2-1,-5 0-3 2,0 0 1 0,0 0-1 0,0 0-2-1,0 0 0 0,0 0-3 3,0 0-3-3,0 0 5-2,0 0 1 3,0-11 0 1,0-16-2-2,0-22 2-1,-5-24 3 3,-22-11-2-1,4-8 4-1,3-7-4 0,0-2 2 1,10 2-2 2,-4 3 0-5,1 10 4 1,6-2-1 3,0 6 2-2,-3 1-4 1,4 4 1-1,-1 8-2 1,1 5 2 1,2 10 1-2,1 12-1 1,1 2 1-2,-1 2-2 2,-5-3 2 0,0-3-2-2,0-4 1 1,0-5 0 1,1-9-1 1,1 0 1-3,2-7 0 2,1 9-1 0,-1-2 0 0,-5 6 2-2,5 6-2 2,1 1 3-1,-1 8-3 2,1 3 1-3,0 4 0 2,3 1-2 1,0-3-1-2,0-1 3-1,0 4-1 1,0-1-1 2,0 2 4-2,0 5-4 0,0 2 1 1,0 0 1-1,0-2 0 3,0-3 1-5,0-7-2 3,0-4 3 0,0-4-4-1,0-1 4 0,0 6-2 3,0 8 1-4,0 8-2 2,0 3 1-2,0 4 0 2,0 0 0 0,0-3 0-1,0 3-1-1,0-6 2 3,0-1 0-2,0-4 1 1,0-1-4-1,0 5 2 1,0 9-1-1,-3 3 1 2,3 11 0-4,-5-3-1 4,5 1 0-2,0 3 0 1,-2-2 2-2,2-5-2 4,-3-1 2-4,1-9-2 3,-6 4 0-3,3 3 0 1,2 5 1 4,0 5-35-6,-4 0-27 2,1-9-46 2,-5-4-75-3,2 5-113 2,-3-1-243 3</inkml:trace>
    </iact:actionData>
  </iact:action>
  <iact:action type="add" startTime="41270">
    <iact:property name="dataType"/>
    <iact:actionData xml:id="d21">
      <inkml:trace xmlns:inkml="http://www.w3.org/2003/InkML" xml:id="stk15" contextRef="#ctx0" brushRef="#br2">1817 11306 615 0,'0'0'156'4,"0"0"-80"4,0 0-20 2,0 0-26-6,0 0 0 5,0 0 8-2,1 0-4 1,-1 0-5-2,0-10-1 2,0-9-9 0,0-9 5 0,0-3-17-2,3-6 4 2,1 4-6 1,2-1-1-2,-3 3 5-1,7 0 0 2,-7 4 5 2,1-2 7-4,5 3 0 0,-4 2-11 3,-1 1 4 0,2 6-14-3,-3 6 7 0,4-2-6 2,-3 6 6 2,8 1-2-4,-8 1 11 0,8 3 4 2,-4-4 0 2,5 4 3-4,6-7-7 2,-1 2 1 0,5-3-7 2,-9 4 7-4,8-3-4 0,1 1 1 1,5-3-1 4,-1-2-8-6,4-2 2 1,5 0-3 2,-5 0 10 2,5-2-8-4,0 2 7-1,-3-2-5 4,2 2 2 1,1-2-1-4,-2 4-5 0,-4-1 5 3,1 4-4 0,3 0 6-3,-2 7-7 0,4-2 7 4,2 5-6-2,-3 0 2-1,1-2-1-1,3-2-3 4,2-7 0-2,2 1-2-2,4 1 1 0,-4 1 0 4,5 1 4-2,-4 5-3-2,-4 2 3-1,-4 0 0 7,4 0 5-6,-3 0-2 2,-1 0-5-4,5 0 1 7,3 5-4-3,-1 0 3-3,9 2-4 2,-7-7 2 3,9 0-2-4,2 0 0 0,8 0 1 5,-2 0-1-4,-1 0 0-1,0 0 2 1,-4 0-1 1,-7 9 0 0,0-4 5-2,-4 0-6 2,-1-2 0 0,4-3 3 1,-5 2-3-4,1-2 0 1,4 0 0 4,-3 3-1-1,2-3 3-4,13 0-1 1,-1 0 0 5,0 0 0-3,6 0 0-2,-7 0-2 1,-11 0 0 3,6 0 1-3,-4-5-1-1,4-7 1 1,-3 4 4 5,1-1-4-10,-7 1 6 6,7 2-5-1,0-1 2 3,0 1-3-5,9 0 1 3,-4 1 0 0,-6-5-1 0,2 5 2-2,-1 5 0 2,-8-2 1 0,-1 2-2 0,-2 0 4-2,2 0-5 3,4 0 0 0,1 0 1-2,-2 0 0-2,0 0-1 2,-2 0 0 4,-4-3 0-5,1 3 2 0,1 0 5 2,-4-3-6 2,-3 3 5-6,7-3-5 4,-5-3 1 0,-1-2-1 0,1 3 1-2,-7-1 1 3,5 3-3-2,-3 3 4 0,6 0-1 1,-2 0 6-1,1 0-8 3,4 0 3-4,0 0-4 0,4 0 0 2,-2 0 2 2,1 0-2-5,3 0 1 2,3 0 1 0,-7 0 7 3,1 0-8-2,-2 0 4-3,13 0-5 4,-2 0 3-2,11 0-3-1,3 0 2 2,-6 0 2-1,5 0-4 4,-9 0 0-8,-2 0 2 6,2 0 2 1,-2 0-4-2,-3 0 4-5,4 0-1 6,-3 0 0 1,3 0-1-2,8 0-1-3,-3 0 0 3,2 0 1 1,6-10 2-3,0 0-4 2,5 0 2 0,3-2-1 0,0 3-1-3,-2 1 0 1,-10 0 0 4,-5-1-1-2,-7 4 3-2,-5-5 4 2,-4 5-6 1,2-3 9-1,-2 1-8-1,2-3 1 0,-2-2-1 3,2 4 0-6,-3 0 0 4,5-3-1 0,-3 5 2-1,0 0-1 0,3 5 4 1,-9-3-3 0,2-1 3-1,-2 1-4 0,-6 0 4 1,2 4-3 0,3 0-1 0,1 0-1-2,-2 0 2 2,7 0-1 2,-2 0-1-4,4 0 3-1,2 0 1 6,0 0-6-5,6 0 2 0,2 0 0 2,-1 8 0 0,-10-6 0 0,6 1 0-2,-10 2-2 2,3 1 1 2,0-3 2-4,-3 0-1 0,2 2 0 1,0-2-1 4,1-3 1-6,-6 0-2 1,-2 0 2 2,4 0-1 3,0 0-2-5,3 0 6 1,-1 0-1 1,7 0 0 1,1 0-3-6,3 0 1 6,0 0-1 1,-6 0 1-2,1 0 0-4,-3 0 0 3,-6 0 1 4,-1 0-2-5,1 0 2 3,-3 0-2-2,2 0 1 2,4 0-1-4,-4 0 0 0,-2 0-1 6,3 0 1-4,-3 0 1-1,1 0-2 0,2 0 4 4,1 6-4-4,1 3 3 3,-1-5-2-2,10 3 0 1,-2 1-1-2,4 2 1 2,4 0 0 0,-2-3-1 0,-3 3 0-2,-5-5 2 2,-5 0 0 3,-8-1-2-7,2-1 0 3,-2-3-1 2,3 0-3-1,1 0 4-3,3 0 0 4,7 0 2 1,3 2 0-4,-3 1 1 0,-4 1 2 2,2 0-3 1,-1 0 0-3,-4 3-2 1,5-3 2 1,-1-4-2 2,-4 0 0-4,1 0 0 0,-5 0-12 1,5 0 14 2,-2 0-3-3,4 0-2 4,1 0 6-2,-2 0-2 0,7 0 1-2,-3-6-1-1,-1-3-1 6,5 1 2-4,-1 5-2-2,2 1 4 5,-1 2 2-2,4 0-3-1,-3 0 3-2,-3 0-4 5,1 0 0-2,-6 0-2-2,5-3 1 2,-3-1 0 0,-1 4-2 0,-1-1 1-2,-2-3 4 3,-1 1-4-2,1-2 2-1,1 5-1 2,-2-3 1 0,-2-1 0-1,1 3 0-1,8-5 0 3,-4 0-2 1,4-1 4-5,-2 0-2 1,7-1 3 4,1 6-4-3,2-3 2-2,2 5 0 3,-1 0-1 0,-8 0 1 0,-3 0-1-1,-7 0 1 1,0 0-2 2,-5 0 2-3,3 0-4-2,-2 0 2 2,3 0-3 3,-3 9 2-5,5-3-1 3,-6 3 0 1,8 2 1-2,1 3 2-2,0-2-1 5,0 5-1-2,-9-4-1 0,2-1 2-4,-6-2-5 4,-2-4 4 2,-9 3-2-4,2-7 1 0,-8 6 2 5,-1-2-5-4,1-3 4-1,-3 0 2 1,-7-3-4 2,4 0 5 0,-1 3-3-3,0-1 0 1,0-2 1 2,5 4-2-4,0-4 0 4,-1 2 1-1,-1 4 4 0,7-1-5-2,-2 4 3 2,-1-1-7 2,1 1-3-4,-2 0 3-1,1 4 2 4,-2 1 1-1,0 8 3-2,-3 4 0 2,2-3-1 0,-7 2 4 1,-2-3-3-5,0 0 4 5,0 8-6 1,0 0 3-4,0 4 0 0,0-1-1 1,0-4 2 3,0-5 0-3,7-6-1 1,-4-5 3-1,2-7-2 1,-2 0 3-4,5-4-4 4,-4 4-3 2,8-6 1-2,-8 2-1-4,5-2 3 4,-9 0-1 2,0 0-2-4,0 0-15 0,-28 0-109 4,-17 0-121-1,22-4-11-4,7-5-258 1</inkml:trace>
    </iact:actionData>
  </iact:action>
  <iact:action type="add" startTime="44636">
    <iact:property name="dataType"/>
    <iact:actionData xml:id="d22">
      <inkml:trace xmlns:inkml="http://www.w3.org/2003/InkML" xml:id="stk16" contextRef="#ctx0" brushRef="#br2">13304 10448 311 0,'0'0'115'8,"0"0"-24"-1,0 0 7 0,0 0 14-1,0 0-32 6,0 0-3-8,0 0-10 2,0 0-15 2,64 22 6 2,-55-16-17-6,1-3 1 5,3-3-9 0,1 0-8 0,-1 0-7-6,5 0-1 5,-2-9-13 4,1-16-1-7,-7-2-3 0,0-5 0 5,1-4 2-1,-3-1 1-2,2-1 4-1,-2-2-6 2,-5 3 9 0,1-2-8 3,-4-3 5-6,3 5-7 4,-3-5 1-2,0 0 0-1,0 3 0 0,0 7 1 3,0 9-1 0,0 13 1-4,0 4-2 1,0 0 4 4,0 4-2-1,0-1-4-5,0 0-1 4,0 3 0 0,0 0-6-2,-18 0-13 3,0 0-31-1,10 0-63 0,8 0-217-3</inkml:trace>
    </iact:actionData>
  </iact:action>
  <iact:action type="add" startTime="47846">
    <iact:property name="dataType"/>
    <iact:actionData xml:id="d23">
      <inkml:trace xmlns:inkml="http://www.w3.org/2003/InkML" xml:id="stk17" contextRef="#ctx0" brushRef="#br2">25392 6919 389 0,'0'0'240'4,"0"0"-87"5,0 0-3-4,0 0-62 3,0 0-9 2,0 0 2-6,78-31 2 4,-78 31-9 2,0 0 0-6,0 0-9 4,0 0 0 3,0 0-8-6,0 0-7 1,0 0-10 4,-38 0-12-4,-15 0-8 3,-11 0 8-2,-8 6 4 1,-10-1-5 1,-5 3-3-3,-14-1-3 2,-2-6-4 0,0-1 1-1,-1 0-10 2,12 0-1-4,0 0-3 3,15 0-2 2,0 0 0-4,10 0 1 2,2 0 0 0,-3 0 0-1,7 0-3-1,-3 0 2 4,5 0-1-5,2 0 0 3,5 4 2 2,6 4-1-6,2 0-2 6,4 1 1-2,1-1-1-2,7-1 1 3,3 0-1-2,3 3 2-2,1-6 0 5,9 2-3-4,3-3 2 2,9-3 0-3,1 0 0 3,3 0-2 1,-3 0 1-3,3 0 0 4,0 0 0-5,0 0 0 2,-7 0-1 1,1 0-4 2,-1 0 5-4,-7 0-9 1,7 2 7 3,-1-2-6-5,3 0 3 3,-2 4 2 2,3-4-2-6,-1 2 2 4,-2 1-4 3,6 3 6-6,-5 0 1 1,0 7 0 2,4 4 0 1,0 3 0-3,-1 8 1 1,-2 6-1 3,2 1 0-4,3 6 0 3,0-1-1-2,-1-2 2 1,1 5 0-2,0-5 1 0,0 3-4 5,0-2 3-6,-4-1-2 4,4 7 1 0,-5-1 0-5,5 3 1 4,0 4-1-1,0-1 1 2,0 2-1-3,0 2 4 2,0 3-4 0,0-5 0-2,0 5 1 2,0-3-1 2,0-3 0-4,0-1 0 3,0 1 0-2,0 1 2-1,0-1 3 2,0 0-5 2,0 0 3-6,0-3-3 4,0-7 2 2,0 6-1-6,0-8-1 4,0-1 0 2,0-1 0-4,0-3 0 0,0 3 1 3,0 1 2 0,0 5-2-3,0 7-2 2,0 4 2 0,5-2-2-1,0 2 2 0,3-9-1 1,-3-8 0-2,3-3 2 2,-2-6 2 0,-5-1-3-3,2 2-1 4,6 3 0 1,-8 0 0-4,-1 11 0 0,7 4 0 5,-4 7-1-6,6 2 2 2,-2 1-2 4,-3-3 2-7,-1-10 0 3,6-7 2 4,-9-12-5-5,2-9 2 0,-2-5 0 3,0-3-1-2,0 1 1-2,0 6 0 5,0 2 1-1,0 3-1-4,0-2 2 4,0-4-4-1,0-1 2-2,0-3 0 2,0-3 0-1,0 0 0 0,0 1 0 1,0-2-1-1,0 5 1 0,0-5 0 0,0 0 2 4,0-1-2-6,0 0-1 4,0 5 1-1,0-3 0-1,0-1 0-1,0-2 0 3,2 1-1-2,-2-5 3 0,0 0-1 1,8 2 0-1,2 2 2 0,6 5-2 1,4 1-1 0,8-2 0-2,-1 4 0 1,12-4 0 4,2 3 1-5,5-2-1 2,8-1 1 0,0 3-1-2,-2-2 2 2,3 3-3-1,1 1 1 0,-2 0 0 2,1-6 0 0,-3 5 2-5,5-5-4 4,2-1 4 2,6 1 0-4,11-7 2 0,1 0-7 4,7 0 4-2,8 0-1-2,-7 0 0 2,-1 0-1 1,-10 0-2-4,-1 0 1 3,1 0 2 0,-7-15 0-2,10-5 0 2,-8-2 2 0,0 2-4-1,-7 0 1 0,-7 1 1 4,-4 4 0-6,-3 1 0 3,-8 4 0 0,-2-2 1-2,-5 1-1 2,0 2 2 0,7 1-4-2,-10 3 5 2,1-5-3 0,-7 5 0-2,-4 3 0 1,-8-1-1 4,-5 3 2-5,-5 0-3 0,-2 0 4 4,4 0-2-5,-4 0 1 3,0 0-2 2,0-4-2-5,0 2 0 4,0-9-2-1,0-16 0-3,0-10-1 3,0-14 4 2,-4-17-1-4,-8-10 5 0,-1-18-4 4,6-11 4-4,-3-11-6 3,7 0 6 0,0-5-2-6,3 4 0 6,0 2 0 2,0 4-1-7,0 0 2 3,-4 9 0 3,1 3 1-4,-3 3-4 2,2 3 2 0,1 1 0 1,0 10-1-4,1 5 1 3,-2 13 0 1,4 4 1-5,-4 5-2 5,4 4 2-1,0 3-1-2,0 1 0 1,0 4 0 2,0 6 0-3,0 2 0 2,0 12-1 2,0 8 0-5,0 6 0 4,0 7 2-1,0-3-4-2,0-4 3 1,0-8-1 2,0-6-2-4,0-5 0 5,0-1 2-3,0 4 1 0,0 1 0 0,0 7 2 2,0-1-2-2,0 1 2 1,0 4-3 1,0-2 1-2,0 4 0 2,0-2 0-5,0-2 0 6,0-5 0-5,0-6-1 3,0-3 0 1,0-2 1-3,0 7 2 2,-3 6 0 2,3 10-4-6,-2 3 1 3,2 2 1 3,0 0 0-5,0-3 0 1,0-1 0 4,-3 1 0-1,3-1 1-5,-3 5-1 5,-1 4 0-1,4 0-1-2,0 0 1 3,-3 0 0-1,3 0 0-3,0 0 0 3,0 0-2 0,-6-2-1-2,-1-3 1 2,-3-5-1 2,-5 3 5-4,0 0-4 1,-1 7 2 4,-12 0 0-6,-5 0 0 2,-8 0 3 4,-2 9 0-6,4 4-3 1,8-4 3 2,5-3-3 0,11 1 0-1,10-5 0 2,-3-2-1-2,8 2-1-2,-2 12-23 7,2 10-32-5,0 13-55-2,0 15-73 1,0-27-101 5,0 0-562-5</inkml:trace>
    </iact:actionData>
  </iact:action>
  <iact:action type="add" startTime="51221">
    <iact:property name="dataType"/>
    <iact:actionData xml:id="d24">
      <inkml:trace xmlns:inkml="http://www.w3.org/2003/InkML" xml:id="stk18" contextRef="#ctx0" brushRef="#br2">18405 11383 295 0,'0'0'231'7,"0"0"-93"-3,0 0 6 4,0 0-50 1,0 0-31-4,0 0-6 3,0 0-12 0,0 7-7-2,-4-19 4 2,1-5-5 2,1-5-14-6,2 2-3 4,0-5-8 2,0-3-3-4,0-3-2 0,0 1 1 4,0 1 5-4,2 3-5 2,5 7 3 0,-3 2-3-2,1 6 1 2,-1 2-2 1,2-2 3-2,1 3 2-1,-1 0-4 2,-2-1 9 1,8 0 3-3,0 2 4 2,3-3 5 1,3 3-3-1,5-1-6-4,2-1 2 7,4 1-1-5,1-4 0 1,3 0 2 4,8-1-3-7,7-2 3 5,0-2-10 1,0 3 3-5,1 1-6 2,-4-1 8 4,1 3 0-7,3-4-3 3,-1 5 3 3,4 1 0-4,4-1-1 2,-7 8-5 0,7-3 3 0,-1 2-7-1,2 3 2 0,4 0-2 1,-5 0 2-2,1 0 3 2,-9 0-5 0,1 0 1-2,-3 0-5 2,-5 0 9 2,-5 0-8-5,8 0 1 2,-4 0-5 3,4 0 0-3,-4 0 0 0,1 0-1 2,-5-8 2-4,-2-1-2 3,0 1 5 0,-2-4-2-1,-1 7 5 1,-2-2-7 1,-5 2 3-3,5 0-2-1,-4-1 1 6,3 0-1-7,-5 1-1 5,6 0 2-1,-2 2-1 0,7-2 7-2,-7-2-8 1,8 2 5 2,-5 0-4-4,-2-2 2 4,-5 7-3-2,-6 0 2-1,-1 0 1 2,-4 0-4 2,-3-2 5-6,-2 2-3 4,0 0 5 3,-2 0-7-4,3 0 3-3,-2 0-3 6,0 0 0 0,3 0 1-6,2 0 0 4,-7 0-2 1,-1 0 2-4,2 0 3 4,1 0-3-1,1 0-1-2,-1 0 2 1,-2 0-1 4,5 0 0-8,-5 0-2 5,3-4 1 2,-1 4 0-4,1 0 1 3,-2 0 1-1,6 0 1 0,-4 0-2-2,6 0-1 3,1-2 0-2,-3 0 0 0,4 2 0 0,-11 0 0 1,6 0-1-2,0 0 2 2,-2 0 3 1,2 0-3-4,0 0 1 5,6 0-2-2,-3 0 0 1,4 0 0-4,6 0 0 3,-2 0 1-1,6 0 0 1,-4 0-1-1,4 0 2 1,-4 0 3-1,1 0-3 0,2 0 0 3,1 0 1-7,3 0 1 6,3 0-1 1,4 0-1-6,3 0 2 4,4 0-3 2,-4 0 1-2,4 0-1-4,-1 0-2 6,1 0 3-2,9 0-2-2,7 0 2 2,1 0-1-1,5 0 2-1,-8 0-1 3,-3 0-2-1,-1 0 2-2,-9 0 4 3,-2 0-4 0,1 0-1-5,-4 0-1 4,1 0 0 3,-2 0 0-4,-3 0 0-1,2 0-1 2,-2 0 2 0,-2 0 1-2,-4 0 1 1,3 0-3 2,-6-3 0-4,0-1 0 4,-1 2 0-2,2-4 0 0,-2 1 0 0,3-5 0 3,-2 3 0-5,4 1 0 3,-1-3 0 1,-1 4 0-3,-1-1 0 3,-1 4 0-1,-6 0 0 0,-1-2 0-3,0 1 0 3,1-3 0 1,6 4 0-3,-2-4 0 2,-1-3 0-1,-3 7 0-1,2-3 0 2,-7 1 0 2,-3 4 0-6,-2-3 0 4,5 0 0 2,-3 1 0-4,-2-1 0 2,-1 1 0 0,3-1 0 0,-3 3 0-2,3 0 0 4,-6 0 0-4,5 0 0 1,-8 0 0 1,3 0 0-1,-4 0 0 0,-1 0 0 0,-2 0 0 4,0 0 0-8,0 0 0 6,0-4 0 1,0 4 0-4,0 0 0 0,0 0 0 4,0 0 0-2,0 0 0-2,0 0 0 2,0 0 0 0,0 0 0-1,0 0 0-1,0 0 0 3,0 0 0-3,0 0 0 1,0 0 0 3,0 0 0-6,0 0 0 4,0 0 0 3,0 0 0-5,0 0 0 2,0 0 0 0,0 0 0-1,8 0 0 0,-3 0 0 0,9 0 0 1,-5 0 0-1,0 0 0 1,1 0 0 0,-6 0 0-3,9 0 0 5,-3 0 0-2,-4 0 0-3,4 0 0 2,0 0 0 4,2 0 0-5,1 4 0 2,-6-1 0 2,6-3 0-7,-1 0 0 5,-5 2 0 1,6 1 0-1,-1-1 0-3,1-2 0 4,3 3 0-2,4-3 0 0,0 3 0 0,4 6 0 4,-4-4 0-7,6-2 0 3,-1 0 0 4,-5-3 0-5,6 4 0 2,0-2 0 0,-6 3 0-2,5-2 0 1,7-3 0 2,-5 3 0-1,7 1 0-2,2 0 0 2,-1 2 0-1,5-1 0-1,0-1 0 2,0-3 0 4,1 3 0-10,-1-4 0 7,-1 3 0 0,-2-3 0-3,-1 0 0 2,-7 0 0 0,3 0 0 1,7 0 0-3,-1 0 0 3,5 0 0-2,-2 0 0-2,-5 0 0 3,3 0 0 1,-7 0 0-4,6 0 0 4,4 0 0 1,-5 0 0-6,0 0 0 5,2 0 0 0,-10 0 0 0,3 0 0-4,-8 0 0 3,4 0 0 0,-1 0 0-2,-2 0 0 2,4 0 0 0,1 0 0-2,1 0 0 1,-1 0 0 3,-1 0 0-4,-1 0 0 2,-5 0 0 1,-6 0 0-6,10 0 0 7,0 0 0-1,-1 0 0-4,5 0 0 4,-4 0 0 0,-1-3 0-2,3-2 0-1,0 1 0 2,7-1 0 0,1 2 0-2,2-2 0 2,1-4 0 1,1 3 0-2,0 2 0 1,2-6 0 0,1 5 0-4,2-4 0 5,-3 3 0 2,1 1 0-7,-1-4 0 4,5 8 0 0,-1-6 0-2,-1 2 0 2,5 0 0 1,-2-4 0-4,-1 1 0 3,1 1 0 3,2 1 0-8,0 1 0 5,-1 1 0 2,3-6 0-4,-1 2 0 0,-3 2 0 4,-3 0 0-2,8 4 0-2,-3-1 0 3,5 0 0-2,-2-2 0-1,-2-4 0 2,-1 4 0 0,-2-4 0-2,2 0 0 2,0 7 0 2,-5 0 0-6,-1 2 0 5,-2 0 0 0,2 0 0-3,6 0 0 0,0 0 0 4,2 0 0-4,1 0 0 2,0 0 0 2,-8 0 0-6,2 0 0 5,-5 4 0-1,2-1 0 0,-7 3 0-1,3-2 0 0,2 1 0 2,-2 0 0-3,2-2 0 0,-2-3 0 5,-2 0 0-5,1 0 0 2,1 0 0 0,1 0 0-2,0 0 0 2,2 0 0 0,8 0 0-2,-4 0 0 1,5 0 0 4,4 0-3-6,-1 0 6 2,8 2-6 3,-13-2 6-4,2 4-6 4,-6-4 3-4,-7 2 0 3,1-2-1-4,1 0 2 3,-4 3-3 0,-2 0 4-2,2-3-4 2,-2 0 3 0,3 0-1-1,-1 0 0 0,1 0-2 4,4 0 0-8,1 0-1 4,1 0 3 3,8 5 0-5,3 4 0 4,-1-1 2-1,-2-3-1-1,-1 3-1 0,-1-4-2 3,3 5-1-6,-6-3 1 5,5-3 1 0,2 1 1-5,-2-4-1 4,6 0 2 2,-3 0-4-4,-2 0 3 0,-3 0 0 5,-2 0-5-6,-5 0 1 3,-1 0 2 0,-2 0-5 0,-5 0 4-2,0-2-2 2,-8-3 4 0,2 1 1-2,-4 4-2 4,2 0 2-3,-8 0 0 1,3 0 0-1,-1 0 0 1,0 0 0-2,1 0-1 2,0 0 0 0,5 0 2-2,1 0-1 2,-2 0 1 0,1 4-2-2,5-1-1 1,-1 1 1 5,4 0 1-9,6-2-1 5,-3-2 0 2,2 3 0-4,-3-3-1 2,-5 0 2 2,0 0-2-5,-2 0 0 2,-2 0 0 3,1 0-2-6,1 0 1 4,3 0 1 2,-2 0-1-4,2 0 3 0,0 0 0 4,-2-5-3-2,-4 1 4-3,1 2-2 4,-4 2 1-1,-5 0-1-3,3 0 1 4,-6 0 0-1,10 0 0-2,-1 0 1 2,-6 0-2-1,5 0 2 0,-2 0-3 1,6 0 1 3,-6 6 0-9,2-1 0 7,6 0 1 2,-6 4-1-6,6-2 1 2,2 1 0 4,-6-1 1-7,2-1-1 4,-1 0 2 2,1-3-4-5,-6-1 1 2,0 4 1 4,-8 1 0-7,-2-3 0 3,0-1-1 3,-9 3 1-2,-1-2-1-3,6 0 5 2,-5 5-7 2,3-2 4-3,4 10-2 2,-4 6 0 1,4 6 0-3,-3 10 0 2,-1 11-2 0,-4 6 2-2,0 6-4 2,4-5 0 2,-4-18-17-6,-3-14-23 4,1-19-16 1,-1-6-43-2,0-16-54 0,0-41-41 1,0 23-129-1,0 6-202 1</inkml:trace>
    </iact:actionData>
  </iact:action>
  <iact:action type="add" startTime="55915">
    <iact:property name="dataType"/>
    <iact:actionData xml:id="d25">
      <inkml:trace xmlns:inkml="http://www.w3.org/2003/InkML" xml:id="stk19" contextRef="#ctx0" brushRef="#br2">24719 10689 302 0,'0'0'147'5,"0"0"-28"2,0 0 6 1,0 0-18 2,0 0 0-6,0 0-34 3,0 0 15 3,65-44-18-4,-56 34-8 3,-3-7-9-2,-5-3-5 1,7-9-16-2,-3-1-7 4,6-5-16-6,-8 1 7 5,-1 6-5-1,1 4-4-1,2 0 11-1,-5-1-3 2,0 0 0 0,0 0-2-2,0-1 3 2,0 5-11 0,0 4-2 0,0 0-2 0,0 2 0 0,-5 2 0 1,0-3-1-2,2 6 0 1,0 2 0-3,-2 6 1 3,5 2-1 0,-4 0-15-2,-8 0-54 1,8 0-79 4,-5 0-110-6</inkml:trace>
    </iact:actionData>
  </iact:action>
  <iact:action type="remove" startTime="59290">
    <iact:property name="style" value="instant"/>
    <iact:actionData xml:id="d26" ref="#d21"/>
  </iact:action>
  <iact:action type="add" startTime="59297">
    <iact:property name="dataType" value="strokeEraser"/>
    <iact:actionData xml:id="d27">
      <inkml:trace xmlns:inkml="http://www.w3.org/2003/InkML" xml:id="stk20" contextRef="#ctx0" brushRef="#br1">19905 14776 630 0,'0'0'207'10,"0"0"-144"-7,0 0 38 3,0 0-38 3,0 0-8-1,0 0-32-1,0 0-13 0,0 4-10 0,0-4-9 2,0 0-43-1,0 0-105-2,0 0-258 1</inkml:trace>
    </iact:actionData>
  </iact:action>
  <iact:action type="add" startTime="59608">
    <iact:property name="dataType" value="strokeEraser"/>
    <iact:actionData xml:id="d28">
      <inkml:trace xmlns:inkml="http://www.w3.org/2003/InkML" xml:id="stk21" contextRef="#ctx0" brushRef="#br1">20196 14677 64 0,'0'0'501'2,"0"0"-479"5,0 0-22 2,0 0-2-3,0 0-71 4,0 0-72-4,34-57-101 3</inkml:trace>
    </iact:actionData>
  </iact:action>
  <iact:action type="add" startTime="59688">
    <iact:property name="dataType" value="strokeEraser"/>
    <iact:actionData xml:id="d29">
      <inkml:trace xmlns:inkml="http://www.w3.org/2003/InkML" xml:id="stk22" contextRef="#ctx0" brushRef="#br1">20196 14677 11 0,'34'-81'118'6,"-34"81"-74"-1,0 0-44 4</inkml:trace>
    </iact:actionData>
  </iact:action>
  <iact:action type="remove" startTime="59961">
    <iact:property name="style" value="instant"/>
    <iact:actionData xml:id="d30" ref="#d22"/>
  </iact:action>
  <iact:action type="add" startTime="59966">
    <iact:property name="dataType" value="strokeEraser"/>
    <iact:actionData xml:id="d31">
      <inkml:trace xmlns:inkml="http://www.w3.org/2003/InkML" xml:id="stk23" contextRef="#ctx0" brushRef="#br1">20333 14637 605 0,'0'0'135'8,"0"0"-106"-5,0 0 13 4,0 0-40 0,0 0-2-1,0 0-48 2,7 32-77 1,-7-37-165-2</inkml:trace>
    </iact:actionData>
  </iact:action>
  <iact:action type="remove" startTime="60307">
    <iact:property name="style" value="instant"/>
    <iact:actionData xml:id="d32" ref="#d20"/>
  </iact:action>
  <iact:action type="add" startTime="60257">
    <iact:property name="dataType" value="strokeEraser"/>
    <iact:actionData xml:id="d33">
      <inkml:trace xmlns:inkml="http://www.w3.org/2003/InkML" xml:id="stk24" contextRef="#ctx0" brushRef="#br1">20444 14220 661 0,'0'0'83'4,"0"0"-9"6,0 0-35-4,0 0-39 2,0 0-16-2,0 0-54 3,10 99-144 2</inkml:trace>
    </iact:actionData>
  </iact:action>
  <iact:action type="add" startTime="60947">
    <iact:property name="dataType" value="strokeEraser"/>
    <iact:actionData xml:id="d34">
      <inkml:trace xmlns:inkml="http://www.w3.org/2003/InkML" xml:id="stk25" contextRef="#ctx0" brushRef="#br1">27505 14914 512 0,'0'0'74'7,"0"0"41"-1,0 0-16 2,0 0-51 0,0 0-48 0,0 0-13-2,13 9-37 4,-26-4-67-3,3-2-135-2</inkml:trace>
    </iact:actionData>
  </iact:action>
  <iact:action type="remove" startTime="61474">
    <iact:property name="style" value="instant"/>
    <iact:actionData xml:id="d35" ref="#d24"/>
  </iact:action>
  <iact:action type="add" startTime="61478">
    <iact:property name="dataType" value="strokeEraser"/>
    <iact:actionData xml:id="d36">
      <inkml:trace xmlns:inkml="http://www.w3.org/2003/InkML" xml:id="stk26" contextRef="#ctx0" brushRef="#br1">30502 14970 4 0,'0'0'516'7,"0"0"-446"-2,0 0-26 3,0 0-44-1,0 0-46 0,0 0-144 1</inkml:trace>
    </iact:actionData>
  </iact:action>
  <iact:action type="remove" startTime="61881">
    <iact:property name="style" value="instant"/>
    <iact:actionData xml:id="d37" ref="#d25"/>
  </iact:action>
  <iact:action type="add" startTime="61834">
    <iact:property name="dataType" value="strokeEraser"/>
    <iact:actionData xml:id="d38">
      <inkml:trace xmlns:inkml="http://www.w3.org/2003/InkML" xml:id="stk27" contextRef="#ctx0" brushRef="#br1">31474 14958 366 0,'0'0'120'3,"0"0"-40"5,0 0-4 0,0 0-41-2,0 0-29 2,0 0-6 0,33 0-70 2,-33 0-151-6</inkml:trace>
    </iact:actionData>
  </iact:action>
  <iact:action type="add" startTime="62267">
    <iact:property name="dataType" value="strokeEraser"/>
    <iact:actionData xml:id="d39">
      <inkml:trace xmlns:inkml="http://www.w3.org/2003/InkML" xml:id="stk28" contextRef="#ctx0" brushRef="#br1">31616 14326 228 0,'0'0'52'4,"0"0"-52"5,0 0-7 1,0 0-57-4</inkml:trace>
    </iact:actionData>
  </iact:action>
  <iact:action type="remove" startTime="63811">
    <iact:property name="style" value="instant"/>
    <iact:actionData xml:id="d40" ref="#d23"/>
  </iact:action>
  <iact:action type="add" startTime="63814">
    <iact:property name="dataType" value="strokeEraser"/>
    <iact:actionData xml:id="d41">
      <inkml:trace xmlns:inkml="http://www.w3.org/2003/InkML" xml:id="stk29" contextRef="#ctx0" brushRef="#br1">32558 11977 210 0,'0'0'0'8,"0"0"-39"-5,0 0-113 6</inkml:trace>
    </iact:actionData>
  </iact:action>
  <iact:action type="add" startTime="70118">
    <iact:property name="dataType"/>
    <iact:actionData xml:id="d42">
      <inkml:trace xmlns:inkml="http://www.w3.org/2003/InkML" xml:id="stk30" contextRef="#ctx0" brushRef="#br3">9837 10532 610 0,'0'0'172'7,"0"0"-24"1,0 0-37-1,0 0-35-1,0 0-6 2,0 0-16 0,16 7-4 0,-16-7 6-2,0 0-8 2,0 0-12 0,0 0-11 0,-16 0 0-2,-19 0 10 3,-4 0 4-2,-2 0-12-1,-9 0-9 2,3 0 1 0,-2 0-7 0,6 0 5 0,-2 0-11-1,1 0 6 3,-5 2-3-2,2-2-1-1,3 0 3 0,-9 0-2 0,8 0 1 1,-1 2-5-2,-3 2 8 2,4 1-6 0,-2 0 2 0,-2 2-7-1,6 2 2 0,-2-4-3 2,4 3 0-2,-1-3 0-1,12-2 0 2,-1 1-1 0,5 1 2 0,-1-5 0-3,-2 0 0 3,1 0-2 0,2 0 0 1,6 0 0-4,-2 0 0 3,6 0 0 0,-3 0-1 0,2 0 2-2,-2 0-1 2,1 0 0-1,-2 0 3 2,-3 0-3-2,-2 0 0-1,-1 0-1 3,0 0 2-1,3 0-2-2,1 0 0 2,3 0-1 1,-4 0 4-2,6 0 0-1,-6 0-1 2,2 0-2 1,-3 8-1-1,-5 3 2-3,1-2 0 3,-1 2 0 0,3-3-2 1,6-3 0-2,-1 2 1-1,10-4-3 2,5-1 4-1,3-2-7 2,0 3 3-3,3-3 3 2,-4 0 0-1,-2 2 1-1,-4 1 0 2,3 6 0 0,-6-4 2 1,5 1-2-3,-2 1 1 2,4-5-2 0,5 4 1 0,1-6 0-2,0 0-1 2,0 6 1-1,0 2 2 1,0 12-1 1,0 4 1-3,0 8 0 2,0 1 2 0,0 1-4 0,0 5 0-2,0 3 2 2,0-2-2 0,0 2 1-2,0 0 0 2,0 2 4 0,0 11 0 0,0 1 7 0,0 6-11-2,0 0 12 2,0-1 1 0,0-2-8-3,0-3 1 4,0 4 0-2,0 2 3 1,0 2-4-1,0-2 4 1,7 2 0 0,3 0 5 0,3-2-10 0,1-2 6-2,-6-2-6 2,1 2 4 0,-2-4-4-2,-2 4-2 2,-1-7 1 0,3-1-3 0,-4-1 4-2,-2-3-2 2,11-1-3 0,-10 5 1 1,0-2 0-4,3 4 1 4,-5 0 0-2,0-5-1 1,0-6 0-2,0-4 3 2,0-5-3 0,0-6 1 0,0-6-2-1,0 1 0 0,0-4 0 0,0 6 2 2,0 6-2-3,0 6 1 4,0 5-1-4,0 6 0 2,-5 3 2 0,3-6 2-2,0-8-7 2,2-7 6 1,0-11-3-2,0-4 0-2,0-7 0 3,-4-5 0 0,4 1 2 1,0-2-4-4,0 0 5 3,0-2-2 1,0 0-1-1,0 3 1-3,0-3 0 5,0 3 0-3,0-3 1-1,0 0-1 2,0 0-1-1,0 3 3 1,0 3-3-2,0-1 4 3,0 1-6-2,0 1 2 4,8 0 0-8,10-4-2 6,5 3 4-1,10-3-4 0,2-3 3-2,17 0-4 2,5 0 6 0,7 0-3 0,12 0 1-2,6 0-1 2,0 0 0 0,7 0 1 0,-4 0-1-3,-9 0 1 4,-4 0-2-1,-8 0 3 0,-5-3 3 0,-5 3-4-2,2 0 2 2,-3 0-2 1,3 0-1-2,-4 0 0-1,2-4 0 2,0-1-1 0,-1-3 3 0,-5-4-2-2,7 7 3 3,-6-4-6-2,1 6 2 2,-4 0 1-4,2 1-1 5,-7 2 0-4,-5-2-1 0,-7-2 2 2,-5 1-1 1,2-5 2-2,3 2-4-1,-4 1 6 3,-2-4-6-2,-2 0 1 3,-3 1 2-6,-5 3 0 4,-1 2 0 1,-8 1 0-2,5 2 0-1,-6 0 2 1,-2-3-1 2,-1 3-2-1,0-10 0 0,8 0 0-2,-2-11-3 2,4 0 3 0,-6-8 0-1,0-2-2 1,1-2 3 0,-5-4 0 0,0-2-3-1,0-8 3 0,0-7-1 1,0-17 1 1,0-15 0-3,0-19-1 0,0-16 1 2,-5-2-2 0,-3-6 4 0,0 3-2-1,6-1 1 1,0 0-1 0,2 12 1-2,-4 14-1 1,4 13 0 3,-5 19-1-4,5 6 1 0,-4 4 0 3,-2 2-1-2,-1 2 3 1,4-2-2-3,0 3 2 5,-1-7-4-3,4 8 2 1,-3 2 0-2,1 1 0 2,2 3 0 0,-4 4-1-1,4 1 2 0,0 3-1 1,-4 1 0 0,4 1 1 0,-3-8-1-1,-1-7 0 0,-5-4 0 1,-1 2 0 0,-3 1-1-2,1 11 1 2,-1 11-2-1,1 12 4 2,8 10-3-4,-3 7 3 6,4 2-2-6,3-4 0 5,-2 4 0-6,2 0 0 5,-4 0 1-1,-3 0-2-1,5 0-1 2,0 0 1-4,-7 0-5 4,2 0-14-1,-11 0-28-2,-2 0-38 2,-11 4-55 0,-13-4-70 0,23 0-97-3,-6 0-442 4</inkml:trace>
    </iact:actionData>
  </iact:action>
  <iact:action type="add" startTime="73142">
    <iact:property name="dataType"/>
    <iact:actionData xml:id="d43">
      <inkml:trace xmlns:inkml="http://www.w3.org/2003/InkML" xml:id="stk31" contextRef="#ctx0" brushRef="#br3">7986 13191 71 0,'0'0'387'4,"0"0"-269"5,0 0 24-1,0 0-47-2,0 0-23 2,0 0-3 0,-7 143 3 0,-17-114-13-2,-5 2 4 1,2 3-8 1,-6-4-7 0,-5 2-8-2,-6-5-6 2,-11-5-2 0,3 0-5 0,-4-4 1-2,-8-1-12 3,-3-5 6-2,-10-7 0 5,-1 0 0-9,-7-2 1 5,-10-3 0 0,7 0-2 1,-1 0-6-4,2 0-3 3,-4 0-5 0,-5 0 5 1,-1 0-6-3,-1 0 0 1,-8 0-1 1,-1 0-1 0,2 0 2-2,5 0-4 2,3 0 3 0,7 0-5 0,11 0 5-2,3 0-3 3,11 0 1-2,1 0-1 2,6 0 0-2,9 0 4-1,-2-5-1 2,5-3-1 0,2-4-4-2,-5-2 3 2,4 3-1 0,-1 1 6 0,-5 6-6-2,-3 1 1 2,-4 3 0 0,-1 0 1 0,-5 0-1-2,3 0 9 2,-4 3 3 0,6 7-13 0,1-1 11-2,4-1-13 3,0-4 5-2,8 0-3 2,8 0 2-4,2-1-4 3,6-1-1 0,1 1-1 0,1 2 4-2,-5 2 1 2,5 0-1 0,-1 6 5-1,-3 0-6 0,3 4 3 1,-4 0-2 0,-3 7 0 0,-2 3 0-2,-5-2-1 1,-1-3 1 2,-2-2-2-1,5-3 10-2,1 0-7 2,0-4-6 0,9 4 5 1,2 0-2-4,2-2 1 3,3 5-1-1,1-2 1 2,-6 5 1-3,-3 0-2 2,3-1 1 0,-2 7 0 0,-2-4-1-2,-3 5 0 2,0 4-2 0,-8 4 1 0,-1-6-2-2,-1 2 1 2,2-6 1 0,4-4-1 0,9-11-3-2,12-2 4 2,6-8-6-1,6 0-3 1,7-3 2-2,0 0 6 3,0 0 2-2,0 0 3 1,0 0-1-1,0 0 3 0,0 0-4 2,0 0-1-2,0 0 0 0,0 0-2 0,0-17 1 1,0-13 1 0,0-5 2 1,13 1 0-3,6 2-1 2,0 0 1 0,0 4 0-3,-2 6 0 5,-7 5-4-3,3 2 2 0,-3 2 0-1,-5-3 1 3,6 9-1-1,-8 1-2-1,-3 4 2 0,0 2 3 0,0 0-3 1,0 0 2 1,0 2-2-3,-19 27-8 2,-14 1 7 1,6 5 1-2,6-8 0-1,-2-2 0 2,10-6 2 0,6-1-1-1,-2-6 5-1,9-11-4 3,0 3 5-2,0-4-1 2,0 0 10-4,0 0 6 4,13 0-2-2,23 0 4 2,11 0-17-3,-2 0-1 2,11 0-4 0,5 0-1 0,-4 0-1-2,-1 0-5 2,-12 0-14 0,-4 0-71 0,-5 0-86-2,-35 0-86 2,0 0-135 0</inkml:trace>
    </iact:actionData>
  </iact:action>
  <iact:action type="add" startTime="74687">
    <iact:property name="dataType"/>
    <iact:actionData xml:id="d44">
      <inkml:trace xmlns:inkml="http://www.w3.org/2003/InkML" xml:id="stk32" contextRef="#ctx0" brushRef="#br3">3146 13683 161 0,'0'0'553'5,"0"0"-416"1,0 0-10 2,0 0-28 0,0 0-20 1,0 0 0-4,0 0 8 4,-202 41-1-2,120-35-30 1,-2-6 2-1,-3 0-20 1,0 0-3-1,-2-8-11 1,5-7-8-1,3 5 1 0,1 3-1 1,4 6-2-2,0 1-2 6,-1 0 5-6,-2 0-7 2,6 0-4 0,2 1 3 0,10 14 2-3,0-1-4 6,9 1 3-5,4-2-1 1,2 2-3 0,5-1 2 2,-2-4-5-1,-1 2 6-2,4-4-9 3,-2 2 4-3,4-6-2 4,8-1 0-5,-1-3 0 1,5 0-1 2,9 3 3 0,1-3-4-2,3 0 4 1,3 0-3 3,-3 0 0-4,-8 0 0 1,-3 0-2 0,-4 0 1 2,1 0-1-2,9 0 1-1,-1 0 1 2,11 0-1 0,0 0 1 0,3 0-1-1,2 0 4 1,3 0-8-1,-8 0 3 1,6 0-4-2,-9 0 4 2,4 0 1 0,-2 0-2 0,2 0-2-2,3 0 4 2,1 0-13 0,3 0 8 0,0 0 0-2,0 0 5 2,0 0 1 0,0 0 4 0,0 0-2-2,0 7-2 2,-2 12-1 1,-2 2 2-1,1 8-1-2,-5 3 3 3,-1 0-8-2,4 5 4 1,0 3 0-2,-3 4 0 2,3 2 2 0,-3-1-4-1,0-3 6 0,0 0-6 1,1 0 6 0,0 0-7 0,-3-2 4-2,5 4-1 2,-3-4 1-1,3 7-1 2,0 1 0-1,-1 3 1-2,3 5-3 2,1-3 5 0,0 3-3-1,-6 3 4 1,0 0-8-1,-4 1 4 1,-1-2 0 0,0-1-3-2,-2-3 3 2,2-7 0 0,-3 1 2-2,6-3-2 1,0-6 1 3,6-3-1-3,1-4 1-1,-6-4-2 2,9-1 1 0,0 2 0-1,0 5 0 0,0-1 3 1,0 1-2 0,0 5-1 0,0 4 4-2,0-1-2 3,0 3-4-2,0-6 1 1,0 0 1-2,0-5 0 2,0-2-2 0,6-7 2 0,-3-5 0-2,0 4 4 2,1-3-3 0,5 1-2 0,-5 0 1-3,3 3 0 4,-2-3 0-1,3 5 0 0,0-10-1-2,0 2 3 2,-3-1-4 0,5-1 4 0,-4 1-1-2,1-1 1 3,0-4-4-3,2 7 2 3,3 4-2-4,-4 0 2 4,4-4 0-1,-1 5 0 0,2 7 3-2,-4 4-3 2,-3-6 0 1,1 3 0-2,-4-9-4-1,0-10 4 1,-3-3 0 1,1-11 1 0,2 0-3-2,2 0-3 3,3 0 3-1,3 0-10 1,-1 0 11-4,6 0 2 4,-5 0 3-2,5 0-3 0,0 0 1-1,0 0-2 3,-4 0 1-1,1 0-4 0,3 0 6-2,-5 0 0 1,5 0-3 2,2 0 0-2,9 0-1 0,9 0 1 2,3 0 0 0,6 0 0-2,5 0-2 1,3-5 4-2,1-1-4 1,5 0 4 2,-5 6 1-1,-6 0 0-1,-2 0-2 0,1 0 0 2,-1 0 0-2,2 0 1-2,5 0 0 4,1 0 0-1,3 0-2-2,-1 0 8 2,-2 0-7 0,-1 0 11 0,-6 0-10-1,-2 0 2-1,0 0-3 3,3 0 2-1,-5 0-3-3,2 0 0 4,0 0-2-1,-7 0 4 0,-1 0 2-3,-5 0-4 4,2 0 12-1,3 0-8 1,4 0-1-4,4 0 2 2,-2 0-4 2,2 0-1-1,-1 0 1-3,2 0 1 4,-5 0 2 0,-8 0-4-2,-3 0 0-1,-4 0 1 1,-8 0-1 1,-8 0 1-1,0 0-1-1,-7 0 1 2,-3 0-1 0,0 0 1 1,0 0 1-4,0 0 0 3,0 0-4 0,0 0 0 1,0 0 1-4,0-8-2 4,3-23-3-1,7-8 6 0,-6-4 0-1,7-7 0 0,-6-1 2 1,3-4-4 0,-4-5 4-2,5 2-1 2,-4-7-1 0,-5 3 0 0,2-6-3-2,-2-1 4 2,0-5-3 0,0-2 4 0,0 6 0-2,3-1-1 2,1 9-2 0,-4 7 2 0,0 2-3-3,0 4 2 4,0 1 0-1,0 1-2 0,0 2 5-2,0-4-3 2,0-2 1 0,0-7-2 0,0 0 0-3,0-2 1 4,0 4-1-1,5 9 1 0,3 4 0-2,-8-5 0 2,0 3-1-1,0-2 2 2,0 0-2-3,0 4 5 3,0 0-7-2,0 4 3 1,0-1 0-2,0 1-1 2,6-3 1 0,0 3 0 0,1-1 0-3,-3-2 0 4,8-3 3 0,-11-2-3-2,7-9 0-1,-5-6-3 2,2-9 3 0,6-10 0 0,-1-7 0-2,1 2 0 2,-2 10-1 0,1 14 2 1,0 15 0-3,-4 13 2 3,-4 11-6-2,0 12 5 1,-2 5-4-3,0 6 2 3,0 0-2 0,0 0 1 0,0 0 2-2,0 0-6 2,0 0 3 1,0 0 2-2,0 0-6-2,0 0-47 4,0 0-74-1,6 0-67 0,-3 0-64-2,-1 2-284 2</inkml:trace>
    </iact:actionData>
  </iact:action>
  <iact:action type="add" startTime="80536">
    <iact:property name="dataType"/>
    <iact:actionData xml:id="d45">
      <inkml:trace xmlns:inkml="http://www.w3.org/2003/InkML" xml:id="stk33" contextRef="#ctx0" brushRef="#br0">14891 10418 538 0,'0'0'182'4,"0"0"-3"4,0 0-49 0,0 0-35 0,0 0-18-2,0 0-9 2,0 0-5 0,16 20-3 0,-16-16-12 1,-33 9-7-4,-10-3 8 3,-8-1 1 0,-6-1-8 0,-1-3-9-2,-5-1-7 2,-1-2-6 0,-1 1-1 0,4 3-4-1,1 1 5 2,-4 3-9-1,6 1 5-3,2 0-6 4,-2-5 3-1,1-1 0 0,-2-5-2-2,-5 0-3 1,6 0-7 2,-1 0 11-1,-1 5-9-1,4-5 5-1,5 4-8 4,0 1 3-3,8-5 1-2,7 3-2 3,-1-3 3 1,8 0-4-1,-2 0 5-2,6 0-6 3,-1 4 8-2,5-4-5 0,6 0-4-1,2 0 3 2,4 0-2-1,-3 0 0 1,5 0 0-1,-9 0-1 0,-1 0 5 2,1 0-5-2,-2 0 2 0,4 0 0 0,1 0 1 1,3 0-4 1,4 0 1-4,-1 0 1 4,4 0-1-2,1 0 1 2,-1 0-1-4,-1 0 2 4,4 0 1-2,0 0-1 2,0 0-1-4,0 0 0 3,-4 0-1 0,4 0 0 1,0 0 2-4,0 0-3 3,0 0 6 1,0 0-2-1,0 1-2-3,0 11 4 3,0 2-2 1,0 6-3-2,0-3 1 0,0 5 0 1,0 1 0-1,0-1 1 2,0 1-1-3,0-1 0 2,0 0 2 0,0 5 1 1,-5 0-6-4,2 2 3 3,-5-1 0 0,0 2 0 0,1-5 0-2,1 1-2 1,-1-4 6 3,3-2-4-3,1 2 0-2,-6 0 1 4,8 4 0-1,-2 5-2-1,-2 6 2 0,0 1-2 1,2 2 1 0,0 1 0 0,-4-9-1-2,5 0 4 3,-1-7-1-3,-3-3 3 3,6-3-9-3,-2 4 7 2,2 7-5 0,-2 7 2 0,-4 5 0-3,2 7 1 4,-2-2 1-1,-1 4 0 0,3-1-1-2,1-4 2 2,-6-11-1 0,5 0-2 0,4-3 0-3,-3 8-1 4,3 6 0-1,0 1 2 0,0 3-1-2,0 2 0 3,0 2 9-3,0-2-5 3,-5 4-4-3,5-2 1 4,0-6 0-4,0 6-2 2,0 0 2-2,0-3 1 2,-4 3 0 0,3-11-3 0,1-11 2 1,0-2-1-4,-3-3 2 3,3 1-2 0,0-2 0-2,-3 2-3 2,3-1 3 0,0-3 0-1,0-2-1 0,0-5 3 3,0-2 0-4,0 0 1 1,0 0-3 0,0 5 0 0,0-3-3 2,0-3 3-2,0-1 0 0,0-1-1 0,0-4 4 2,0-3-5-2,0 5 4 3,0-3-3-6,0 8 3 4,0-1-2 0,0-1 0 0,0-1-2-2,0-2 1 3,0 0 2-1,0-3-4-2,0 3 6 2,0-3-2 0,0 3 0 0,0-2-2-2,3-3 1 1,0 3-1 2,-2 4 1-2,8-4 0 0,-6 9-2 1,1 0 5 1,5 3-3-2,-5-3 0-2,-1-7 0 4,1 2 1-1,-4 0-3 0,3 1 2-2,0-1 0 1,-3 0-1 2,0-2 1-1,0-5-3 0,0-1 6-2,0-2-2 2,3-2-1-1,1 0 0-1,-1 0-2 3,2 0 0-2,11 3 1 1,8 0 1 0,12 2 0-1,11 1 2 2,6 1-4-2,7-5 4-1,5-2-3 2,-5 0 1-1,-1 0 0 1,-1 0-1-2,1 0 2 2,8 0-2 0,3 0 2 0,1 0-3-1,3 0 5 1,2 0 0-1,-2 0-2 1,-3 0-2 0,-4 0 2-2,-6 0-1 2,4-6 0 0,-4-3-1-2,-2 1 1 3,8 3 0-1,-6-4 3-1,4 4-1-1,-1-7-4 3,-5 7-1-1,-5 0 2 0,-8-4-1-2,-1 3 1 2,-13 1 0 0,5 2-2 0,-7-2 2-2,-2 1 1 3,-2-1-1-2,-2-2 3 1,-2 4-4-2,-3-2 0 2,-3 5 2 0,-3-2-1-1,-6-1 1 1,2 0-3-2,-6 3 3 4,-2-4-4-3,2 4 2-2,-3 0 2 4,4-1-12-2,-4-8-1 2,0-11-4-3,0-8 6 2,0-11 4-1,0-3 5 2,0 0 1-3,0-14 1 3,0-6 3-2,0-12 1 1,0-8-5-2,0-4 1 2,0 0 0 0,0-6-1 0,0 11 1-2,0-1 0 2,-8 7 0 1,5 1 6-2,-6 4-6-2,9-3 3 4,0 3-2-1,0 1-1 0,0-2 1-2,0 4-1 2,0-1 0 0,0 0 1 0,0 4-1-2,0 2 1 3,0 3 4-2,0 5-3 1,0 7-4-2,0 5 2 2,0 2-2 0,0 1 2 0,0 2 2-2,0 2-2 4,0-6 2-2,0 0-2-2,-7-5 2 3,0 2-3-5,4-3 1 5,-5 6 0-1,6 11 0-2,0 2 1 2,-1 1-2 0,3 0 2 0,-4-5-4-2,-1 0 6 3,1-13-2-2,-3-4-1 1,1-3 0-2,0-5 0 2,-7 3 0 0,2 2 0 1,-2 6 0-3,1 4-1 1,0 11 2 2,10 3 0-2,-3 12-1-1,-1 6 0 3,6 8-1-3,-3 2 0 2,2 0 1-2,-12 0-7 3,-9 2-38-1,-13 35-75 0,-5 21-58-2,20-22-87 2,4-4-281 0</inkml:trace>
    </iact:actionData>
  </iact:action>
  <iact:action type="add" startTime="83919">
    <iact:property name="dataType"/>
    <iact:actionData xml:id="d46">
      <inkml:trace xmlns:inkml="http://www.w3.org/2003/InkML" xml:id="stk34" contextRef="#ctx0" brushRef="#br0">13304 13351 431 0,'0'0'194'6,"0"0"-42"0,0 0 0 1,0 0-47 1,0 144-28 1,0-102-31-4,0 3-3 4,-4 9 1-1,-8 4-9-1,11 10 20 0,-5 5-4 0,6 9 4 1,0 4-13 0,0 1 2-1,0-3-11 0,0-5-7 3,0-3 5-4,0 1-10 4,0-3-5-5,0 4-5 4,0-1 3-2,0-1-1 0,-4 3-3 1,1 8 6 0,-3 4-7 0,-1 1 5-3,2 6-4 5,-6 3 7-4,6 3-12 3,-2-3 5-3,1 1 2 2,3-7 2 0,3-16-2 0,-4 0-3-2,1-7 9 2,-1 4-14 1,-6-11 4-2,-3 3-6-1,0-6 2 2,0-4-3 1,5 3 2-2,-5 0-3 0,3 4-1 0,-3-4 0 2,6-2 2-2,-6 1-3-1,3-4 7 3,-3-4-6-2,2 2 4 2,1-1-5-2,0 1 4-1,0-5-2 2,-3-2 0 0,6 2 0-2,-6 0-2 2,-3 1 6 1,1 1-6-2,-2-8 7-1,-2 1-7 1,-6 6 2 2,4 2 0-1,-4-5 0-2,2-3 1 2,7-12-1 0,-2-1 0 0,4-6-2-2,1 2 4 3,-3 3-1-2,0-6 1 2,-1 10-4-5,-1 2 2 4,2 1 0 0,0-3-1-2,5-4 1 3,2-8-1-2,0 5 2 2,-2-14-1-3,-1 4 5 1,3 3-7 1,1-9 2 0,-7 10 0 0,2-11-1-2,2 4 1 2,-2 7-1 0,2-8 1 0,-2 10-3-2,0-3 6 3,3-3-2-2,0 4 2 1,3-4-5-2,-5 3 2 2,4-1 0 0,-4 3 0 0,-3-1-1-1,2-8 0-1,0 5 2 4,2-13-1-4,2 7 4 1,5-4-6 1,4-2 2 0,-3-6 0 0,0 0-1-3,-1 5 2 3,-2 3-2 0,-1 5 1 1,-2 0-1-3,-3 4 2 2,-4-3 1 1,3 3-1-2,-1-3-2-1,1 2 0 2,5-9 1 0,6 1-1-2,-4-3 2 2,1 2-2 1,2-2 3-1,-1 3-1-1,-7 3 1-1,3-5-4 3,-5 9 2-2,-4 2-1-1,-2 5 1 2,-1 0 0 0,-1 3 0 0,7-10 1 1,1 2-1-5,4-10 2 5,2 5 0-2,0-7 1 0,-1 3-6 1,3-3 5 2,0 3-2-4,1 1 2-1,-5 1-2 5,2 7 0-3,-6-4 2 1,0 4-1 0,0 3 0-2,-2-9-2 1,-3 10 0 2,-3-2 1-1,4-6 0-2,-2 4-1 2,0-5 0 0,-5-4 1 0,-4 4-2-3,-5-1 4 3,-4-2-4 1,-6 1 4-1,-9 4-4-2,-8-2 1 2,-9 7 1 0,-7-7-1 0,1-4 0-1,-6 3 1 0,7-5 0 3,1 0 1-3,7-3 2-3,5-3-6 6,-3 0 4-2,3 0-1 0,2 0 1-3,-2 0-1 3,4 0 0 0,5 0 2-2,-3-3-2 2,-1-3 1 0,2 0 7 0,-3 6-5-2,2 0-1 2,-1 0 5 0,1-5-7 1,7 5 3-4,1-10-2 4,4 10 0-1,-2-4 0-1,-7-1 4 1,4-2-4-2,-4 1 6 2,7 2-4 0,-1 0 3-2,-4-1-1 2,5 5-1 1,-1-6 1-1,-6 6-3 0,0 0 5-3,-1-6-6 3,-3-1 14 0,5 0-14 1,2-3-1-4,1 1 0 3,3-2 0 0,-7-1 0 1,4 4 0-3,-9 3 0 1,-6 5 2 2,-3 0 7-2,-5 0-7 0,-7 0 9 1,-4 0-8 0,5 0 1-1,0 0-2-1,3 0 5 3,4 0-5-1,7 0 0-2,-1-7 2 1,9 7-4 1,-2-5 9 0,8 5-6-1,-2 0-1 0,0 0-2 2,2 0 5-2,6 0-5-1,-5 0 0 3,12 0 0-1,-4 0 0 1,7 0 0-3,1 0 0 3,3 5 0-4,6-5 0 3,-2 0 0-2,2 0 0 2,2 0 0 1,-4 7 0-2,-1-7 0 2,-5 5 0-3,-2-2 0 0,-3 2 0 3,2 1 0-1,10 0 0-2,1-6 0 2,10 0 0 0,2 0 0 0,4 0 0 0,1 0 0-2,-2 0 0 3,-4 0 0-2,-4 0 0-1,2 0 0 2,-7 0 0 1,-8 0 0-1,-3 0 0-3,-1 0 0 4,-6 0 0-1,3 0 0 0,-2 0 0-4,-5 0 0 5,2 0 0-1,-5 0 0-2,-4 0 0 2,7 0 0 0,1 0 0 0,-2 0 0 0,5 0 0-1,3 0 0 0,0 0 0 2,4 5 0-4,-4-3 0 3,5 11 0 1,4-8 0-2,-2 7 0-1,1-5 0 3,-7 5 0 0,-1-1 0-3,-6 4 0 3,-2-10 0-4,1 9 0 4,-8-9 0-1,-8 7 0-2,1 1 0 2,-6-6 0-1,-8 3 0 2,3-1 0-4,0 2 0 5,-2-6 0-3,-5-2 0 1,5-3 0-2,-2 7 0 1,0-7 0 1,8 0 0 0,-3 0 0 1,11 0 0-5,-2 0 0 5,7 0 0-1,4 0 0 1,3 0 0-4,0 5 0 3,6-5 0 1,4 5 0-2,4-5 0-1,4 7 0 2,-2-2 0 0,1 3 0 1,-3-2 0-3,3 5 0 1,-8-9 0 2,2 3 0-1,-5-5 0-2,4 0 0 1,-2 0 0 2,-4 0 0-2,-2 0 0-1,-7 0 0 3,-9 0 0-2,-5 0 0 1,-10-7 0-2,0-4 0 2,-2-6 0 1,-1 8 0-2,3-11 0-1,0 4 0 3,-3-10 0-2,0 7 0 1,-4-6 0 0,6 3 0-1,-2 1 0 0,13 7 0 1,3-3 0-1,10 9 0 0,2 3 0 1,9-1 0-1,3 0 0 1,3 1 0 0,-3 2 0-1,-3 3 0-1,-10-5 0 2,3-2 0 0,-6 2 0 1,10 5 0-4,10-7 0 4,8 6 0-2,6-3 0 1,8 2 0-2,-1-4 0 4,0 1 0-4,4-4 0 3,-10 4 0-4,11 0 0 2,-5-2 0 1,4 1 0 1,5 2 0-4,1 0 0 4,-2 4 0-1,4 0 0 0,0 0 0-2,0 0 0 3,0 0 0-3,0 0 0 3,0 0 0-4,0 0 0 3,0-11 0 0,0-6 0 0,0-3 0-1,0-13 0 2,0 4 0-2,6 2 0 2,4 5 0-4,0 2 0 3,-4 5 0 0,-2 5 0-1,5 3 0 0,-5 7 0 1,6-5 0 1,3 0 0-2,5 2 0-1,5-9 0 2,-6 12 0 0,-2-5 0 0,-3 5 0-3,-11 0 0 4,-1 0 0-1,0 0 0 0,0 0 0-1,0 0 0 1,0 0 0-2,0 0 0 3,0 0 0-2,0 0 0-1,-20 0 0 2,-18 20 0 1,-3 2 0-1,-1-2-5-2,8-4-1 2,0-2 2 0,10-2-2-2,5-4 5 2,13-2 2-1,6-6 2 1,0 0-2 0,0 5-2-2,0 1 1 3,0 9 0-1,16 15 3-2,16 1-2 3,3 5-1-2,4 4 5 2,-2-3-1-2,1-5-4-1,-6-2 5 2,-7-17-5 0,-9 2 0-2,0-5 0 2,-8-3 0 1,-2-2 0-2,0-5-6-2,-2 0-1 3,-1 0-50 0,1 0-63 1,9 0-63-3,1 0-21 1,-12 0-78 1,3 0-226 0</inkml:trace>
    </iact:actionData>
  </iact:action>
  <iact:action type="add" startTime="87653">
    <iact:property name="dataType"/>
    <iact:actionData xml:id="d47">
      <inkml:trace xmlns:inkml="http://www.w3.org/2003/InkML" xml:id="stk35" contextRef="#ctx0" brushRef="#br0">3018 16394 423 0,'0'0'344'6,"0"0"-165"1,0 0-52-1,0 0-20 2,0 0-36 1,0 0 14-2,0 0-26-1,0 0-5 2,-113 26-14 1,81-22 5-2,3-4-10-1,-7 2 0 3,0-2-5-2,-3 0-9 2,7 0-3-4,-4 0 1 4,5 5-5-2,4-5-5 2,-2 0 8-2,1 0-10-1,2 0 5 2,-4 0-6 0,-1 0 0-2,-1 0 1 8,-8 0 0-10,-1 0-1 3,1 0-2 2,0 6 9-2,10-6-8-1,0 6 13 2,5-6-12-1,-4 1 3 1,3 6-8 0,5-4 3 0,-2-1 0-3,6 5-2 4,-3-7 4-2,-6 5-3 2,-5 3 10-1,5 9-10-3,-6-2 9 4,10-5-10-2,-1-1 1 1,9-1-1-2,1-5-1 2,0 3-1 0,1-1 4 1,-7-5-7-3,5 0 6 1,-2 0 0 1,-8 0 0 0,9 0-3-2,-3 0 0 1,-5 0 0 2,8 0 3-1,-2 0-2-1,1 0 9 0,-4 0-10 2,1 0 4-2,-1 0-2-1,-17-5 1 2,4 5-3 1,-7 0 2-1,-4 0 0-3,3 0 0 4,1 0-1-2,1 0 1 3,11 0-4-6,8 0 6 4,4 0-3 0,3 0 1 0,1 0-4-2,-11 0 2 2,-6 0 0 1,-3 0 0-1,-7 0 1-2,1 0-2 1,5 0 3 1,6 0 0 0,3 0 0-2,6-9-4 3,4 4 2-2,1-4-1 1,6 6 1-2,-2-2 0 2,-5 0 0 0,1 2 1 1,-4-4-5-4,2 2 8 3,-1 5-3 0,3-5 2 0,3 5-4-3,0 0 1 4,5-6-2-1,0 4 2 0,-6 2 0-2,-4-4-2 1,-6 1 4 2,-2 3-1-3,-5-2 2 2,4 2-6 0,-5 0 3 0,3 0 0 0,11 0 1-2,1 0 0 2,5 0-1 0,2 0 0-2,-6 0 0 2,0 0 2 1,0 0-1-2,3 0-1-1,7 0 0 2,1 0-1 0,2 2 0 0,0-2 1-2,0 0 0 2,0 0-1 0,0 7 5 0,0 6-2-2,-3 15-1 4,-5 12 1-4,0 8-2 2,1 4 0-1,-2 2 0 0,1 0 1 2,-4-4-2-2,5 1 2 0,-3 5-5 0,0 0 8 1,1 6-4 0,0-1 2-1,3 2-4 1,-4 2 2-1,3-1 0 1,3 3 0-2,-1-11 0 2,5 6 0 0,0-11 1 0,0 5-1 0,0 0 3-2,0 8-5 2,6-2 2 0,4 7 0-2,-5-7-1 2,0-1 2 0,-2-3-2 0,0-1 2-2,-3-1-3 2,2-2 4 0,1-5 0 0,5-2 0-2,-6-5-4 2,3-9 2 0,0 3 0 0,-1-4 0-2,5-2 0 2,-2 1-2 0,2-3 6-1,-5-3-5-1,3-3 5 3,-4-1-7-1,0-7 3-1,4 8 0 0,-4-8 0 0,0 7 0 4,2 1 0-4,0-3 0-2,-2 6-2 3,2-5 4 0,-2-3 0 0,1 3 0-3,0-8-4 3,-4-5 1 1,2 5 1-1,1-1-1-3,-3 4 1 5,4-6-1-3,-4-9 2 0,0 10-1-1,0-10 2 2,3 0-4 0,-3 0 2 1,0 0-1-4,0 0 1 3,0 0-4 1,3 0 4-1,-3 0 0-3,0 0 0 3,0 5 1 0,1-5 1 0,5 6-1-1,-3-6-1 1,1 6 0-1,8-6-4 2,-5 3 1-4,13 2-1 4,-2-5 3-2,5 5-2 2,-3 2 1-3,3-2 4 1,-5-2-3 2,-2 2 1-2,0 7 0 1,-2-7 0-2,4 0 1 5,0-2-2-6,0 4 0 2,2-2-1 0,-1-5 4 2,-2 5-7-1,-1-5 7-2,-1 7-4 2,-2-7 2-1,0 0 0 1,-3 0 0-2,3 0 0 2,5 2-2 1,5-2 5-1,-3 0-6-3,6 0 7 4,-9 3-7-1,-1-1 3-1,2-2 0 1,-8 6 1-1,3-6-1 1,3 0 0 0,4 0 0-3,-5 0-3 4,1 6 6-2,-2-6-2 1,1 0 1-1,-2 0-4 0,1 0 2 2,1 0 0-2,8 5 0 0,0-5 0 0,5 0-1 2,-2 0 2-1,0 0-1 0,-9 0 2-3,4 0-4 4,-6 0 2-2,0 0 0 2,1 0 0-3,1 0 1 3,4 0-2-3,2 0 2 4,6 0-3-5,6 0 4 2,-2 0-1 2,6 0 2-1,-6 0-5-2,2 0 2 2,-2 0 0 0,-4 0-1-2,-1 0 2 1,-2 0-2 2,2 0 2-1,-1 0-1-2,5 0 4 2,3 0-6 0,-2 0 2-1,3 0-1 0,-5 0 0 0,-1 0 1 3,-1 6-1-3,2-6-2-1,-1 2 3 2,6 3 0 0,5-5 1 0,-8 0-1-2,7 0 0 2,-4 0-2 0,-4 8 2 0,-5-8-1-2,-1 0 1 2,-11 0-1-1,-7 0 2 2,0 0 1-3,-5 0 1 1,4 0-6 1,-4 0 3 0,4 0-1-1,5 0-2 1,2 0 1 1,6-15 1-3,1-8 1 1,2 4-1 1,-4 4 1 0,-5-1 1 0,1 2 2-3,-1 2-6 4,-2-1 3-1,-2 1 0 0,3-3 0-2,-6-1 0 1,8-3-1 3,-4-7 1-1,-5 3-2-4,-2 4 4 2,-1-1-4 1,-3-5 1-1,0 1 0 0,0-14 1 1,0 2-1 1,0 1 0-1,-3-6 2-3,-1 1-3 3,4-7 4 0,0 7-2 0,0-9 3-2,0 6-6 1,0 4 3 2,0 3 0-1,0 10 0-3,0-5 2 4,0-6-6-1,0 0 8-1,0-2-5 0,0-6 2 1,0-2-2 0,0 2 3 0,0 2-5-1,0 5 3 0,0 1 0 2,0 5 0-2,0 2 0-1,0 1-2 2,0-1 6-1,0-1-5 2,0-6 3-3,0-1-4 2,4 6 1 0,-1-5 1 0,-3 7 0-2,3-2 0 2,-3 1-2 0,0 4 5 0,2-1-4-2,1-6 2 2,-3 4-1 0,8-14 1 0,-6 0-2-2,1-1 0 2,1 3 1 2,-1 2-1-4,0 6 2 3,3 2-4-4,1 0 6 3,-6-7-3 0,11-4 4 1,-9-1-8-4,6-10 5 3,-1 4-2 1,-1 5 1-2,4-6 0 0,-6 21-3 1,-3 4 6-1,-2 3-4 1,3 7 2-1,1-1-1 0,-4-6 1 2,3-5-2-2,1-2 1-1,-2-2-1 3,5-10 0-2,-3 3-1 1,5-1 1-2,-3 4 2 2,-5 6-1 0,7 9 2 0,-8 10-4-1,4 5 2 0,-4 6-1 3,0-2 1-4,0-2 0-1,0-4-2 3,0 3 2 1,0-12-1-2,0 9 2 0,0-4-2 1,0 10 3 0,0 2-4-2,0-3 1 2,0 3-1 1,0-3-3-2,0-4-78-1,12 7-73 2,1 0-66 0,3 0-137 1</inkml:trace>
    </iact:actionData>
  </iact:action>
  <iact:action type="add" startTime="92826">
    <iact:property name="dataType"/>
    <iact:actionData xml:id="d48">
      <inkml:trace xmlns:inkml="http://www.w3.org/2003/InkML" xml:id="stk36" contextRef="#ctx0" brushRef="#br2">26386 10389 565 0,'0'0'215'8,"0"0"-31"-1,0 0-53 0,0 0-50 2,0 0-30-4,10 9-18 3,-30-9 6 0,-13 0 27 1,-3 0 15-4,-1 0-21 3,-8 0-6 0,2 0-5-2,-4 0-11 3,1 0-7-2,-2 0-7 1,2 0-2 0,5 0-5-2,-2 0 1 2,1 0-6 0,7 0 7-2,-7 0-4 5,-3 0 2-4,6 0-6 0,-6 0-1 2,1 0-1-4,5 0-5 5,-1 8 4-3,-1 0-8-2,2 1 11 6,-6-1-10-6,-4 1 2 3,5-4 0 0,1 5-2 0,2-5-1-2,8 3 1 3,2 3-1-2,-5-8 1-1,6 6-2 3,2-7 3-1,1-2-1-2,2 3-1 2,2-3 0-1,0 0 0 1,-2 0-1-2,5 0 1 2,-5 0 0 0,0 0-1-1,-2 0 3 2,4 0-1-3,-6 0 0 1,1 3-2 2,5-3 1-3,-7 3-1 3,3-3 0 0,3 0 1-3,1 2-1 2,2-2 1 0,4 3-1-2,1-3 2 2,6 2-6 0,0-2 5-3,2 0 0 3,-3 0 0 1,-7 4-2 0,7 2 1-4,-5-4 2 3,0 1-3 0,3-1 5-1,1 4-6 0,1 1 4 0,-1-3-2 3,3 2 1-6,2-6 0 6,-2 3 0-3,5-3 0 1,1 0-3 0,-1 4-2-2,4-4 4 1,-4 5 1 2,-5-5-3-3,2 3 3 1,2-1 0 3,-6-2-2-3,6 3 1-2,-3 1-4 6,0-3-1-5,4 6 5 2,1-5 1-1,0 3 0-1,3 7 2 2,0-1 0 1,0 9-2-1,0-1 1-2,0 3-1 2,0 5 0 0,0-7-1-2,0 10 1 2,0-5 0 0,0 2 2 0,0 5-1-2,0-1-1 1,0 5 0 2,0 1 0-1,0 2 0 1,0 2 0-4,0 0 1 3,0 4-3 0,0 0 4-2,0 0-1 2,0 0 0 2,0-4 0-4,0 3-1 2,0-3 0 0,0 2 0-2,0-8 0 2,0 3-1 0,0-5 1-2,0-2-1 2,0 8 1 0,0-2 1-2,0 5 3 2,0-3-7 0,0-2 3 0,0 3 0-2,0-6 1 2,0 3-1 0,0 0 0 0,0 3 3 0,0 8-1-2,0 0-1 2,0-2-1 0,0 0 0 0,0-6 0-1,0-4 1 0,0 5-1 1,0-6 0-2,0 5 0 2,0-4 0 0,0-1 2 0,0-3-2 0,0 3 4 0,6-3-3 0,-2 2-1-3,-1 1 0 2,-3-5 0 1,0-3 0-1,0-5 0 2,0-8-2-1,0 2 0-2,0-2 4 2,0 6-3 0,0 8 2-2,0 0-1 2,0 6 2 0,0 0-2-1,0-3 0 2,0-1 0-3,0 4-2 2,0-4 6 0,0 0-6 0,0-5 5-2,0-3-4 2,0 0 1-1,-3 1 0 3,-1 0 0-6,-2 2 0 5,0 0-1-1,2 0 2-3,1 3 0 6,3 3-1-5,-10 6 0 2,3 7 0-2,-3 5-1 3,-5 3-1-2,4-3 1 2,3-10 1-1,-2-8-1-4,4-13 1 5,2-14 1 0,4 1 0-3,0 8 0 1,-3 1-2 2,2 7 2-2,-4 3-4 3,1-4 3-7,4-10 0 6,0-1-1-1,0-9 3 0,0 0 0-2,0 0-2 2,0 0-3 0,0 0 2 0,0 0 1-3,25 0 4 4,17 0-4-1,4 0 0-2,15-6 1 2,3-7-1 1,8 0 1-4,3 6 1 3,-1 0 0 0,2 6-3 1,1-3 1-2,-3 1 0-1,4-2-1 3,-1 0-3-1,5-4 3-1,5 1 1-1,-3-5-1 3,-4 0 3-2,-3 2-4 2,-10 0 4-4,-11 5-3 5,-4 0 2-4,-5 1-1 3,-5 3 0-1,0-8 2-3,0 5-4 4,-5-1 4-1,7-3-2-2,-1 2 1 3,1-5-1-1,7 4 0-1,-2-4 1 1,5 3-2-2,-2 1 1 3,-3 3 0-2,-3-2 0 1,1 6 2-1,-12-5 0 1,-6 2-3 0,-6 0 1-3,-6 1 0 1,-7 1-1 4,-1-2 1-4,-2 1-1 1,-5-3 0 2,1 4-1-2,2-7 3 1,-2-2-3-1,-3-3 0-1,0-6 0 3,0-5-2-1,0 0 3 0,0 0 1-2,0-1-1 2,0 1 1 0,0-5 0-2,5-11 1 2,2-6 1 0,-1-13-4-1,4-6 2 0,-1-14 0 1,-1-6-1 0,-1-8 1 0,1-4 0-2,0-3 1 2,-3-3-2 0,3 0 3 0,-5 1-3-2,-3-1 3 2,0 2-3 0,0 1 1 0,0 3-1-2,0 5 1 2,0 6-1 0,-11 5 0 0,2 9 2-2,5 8 0 2,-4 9 1 0,4 9-4 0,1 5 2 0,2 5 0-1,-11 4 0 0,5-3 0 0,-6-2 0 1,-7-3 2-1,2-4-4 1,-1-1 4 0,1 1-2-1,9 5 1 0,0-1-2 2,5 1 1-2,1 1 0 3,3-4 1-6,0 9-1 4,0-1 0 0,0-2 0 0,0-6 4-2,0-10-2 2,0-11-2 1,0-2 0-4,0 2 0 3,0 11 0 0,0 14 0 0,-7 12 0 0,2 14 0-3,2 11-2 3,3 2 4 0,-10 0-4 0,-6 8 1-1,-11 26-19 2,-14 8-49-2,-2 8-87-1,27-28-104 2,-2 2-187 0</inkml:trace>
    </iact:actionData>
  </iact:action>
  <iact:action type="add" startTime="95977">
    <iact:property name="dataType"/>
    <iact:actionData xml:id="d49">
      <inkml:trace xmlns:inkml="http://www.w3.org/2003/InkML" xml:id="stk37" contextRef="#ctx0" brushRef="#br2">24342 13222 300 0,'0'0'145'6,"0"0"-51"2,0 0 25-1,0 0-24 1,0 0-30-2,0 0 3 2,0 146-16 0,-32-116-3-2,-1 5 6 2,-7-5-7 0,-2 2 2 0,-3-5-17-2,-9-1 4 3,-5 5-1-2,-14-1-7-1,-7 1-3 2,-1-1 1 0,-3-10 8 3,0 1-11-6,0-8-2 5,0-3-2-4,4-5-1 3,-1-5-3-2,6 0 1-1,-2 0-4 2,9 0-1-1,2-11-2 1,3-3 1-2,2 0 6 3,-3 3-11-1,3 5 7-2,2 0-6 2,-2 1 6 0,1-1-2-1,2 0-1 2,-4-5 1-3,-3 2-5 1,-5 2 1 2,-1-3-6-1,-1 5 8-2,-5 0-9 2,3 0 2 1,3 1-2-3,-2 1 1 1,5-2 0 1,-1-3-1-1,2 2 6 0,6-2-3 2,-1 5 7 0,-2-1-8-3,6 4 0 3,-4 0-1-2,-2 0 2 0,3 0-2 0,5 12 0 2,-1 5 2-4,6 0 0 2,11-1 1 2,4-2-2-1,7 1 2-2,8-7-4 2,4 3 0 1,5 1 2-3,-7 4 0-1,-5 9 1 4,-4 4-3-1,4 4 1-3,-4-2 1 4,-1-1 0-1,6-3-1 0,1-7-2 0,-1-1 1 0,3-4-2-2,-4-5 2 1,4 4-2 2,-3 0 1-3,6-3-8 1,-2 2 2 2,1-4 6-2,2 2-2 1,3 1 3-2,-1 3 0 4,-2-1-1-3,0-1 2-1,4-1-1 2,4-4 0-1,0-1 0 0,3-7-1 0,5 0-1 1,0 0-11 0,0 0 2 1,0 0 2-3,0-10 3 1,0-20 6 2,0-7 4-1,0 0-3-2,0 5 1 2,0 3-1 0,5 7-1-1,3 4 1 0,-5 13-1 0,-3-2 0 3,0 7 1-3,0 0 0-2,0 0 0 3,0 0-1 0,0 0 2-1,0 0 0 1,0 0 3 0,0 0-5 0,0 12-2 0,0 16 1-2,0 3 1 2,-11 0 4 0,1-2-1-1,6-7 0 0,-6 0-3 1,5-2 4 0,1-1 1-1,0-1 2 1,4-6-3-2,0-8 7 4,0-1 0-6,0-3 6 5,0 0-5 1,0 0-1-5,0 0 9 3,32 0 9-1,13 0 22 1,2 0-27 0,6 0 12 1,-9 0-9-4,-4 0-5 3,-11 0-13 0,0 0-4 1,1 0-5-4,3 0-3 4,2-3-20-2,-3-13-89 2,-6-2-93-3,-23 11-105 1,-3-3-295 1</inkml:trace>
    </iact:actionData>
  </iact:action>
  <iact:action type="add" startTime="97433">
    <iact:property name="dataType"/>
    <iact:actionData xml:id="d50">
      <inkml:trace xmlns:inkml="http://www.w3.org/2003/InkML" xml:id="stk38" contextRef="#ctx0" brushRef="#br2">19836 13658 569 0,'0'0'228'5,"0"0"-62"1,0 0-22 2,0 0-59 0,0 0-27-2,0 0-7 4,0 0 12-4,-74 0-4 3,27 0-9-2,-5 0-2 1,-9 0-3-2,-7 0-3 2,-4 0-4 0,-8 0-9-2,-4 0 4 2,-2-3-14 0,-9-6 5 1,-2 3-8-2,-3 6 1 1,0 0-3 0,3 0-6 0,10 0 7-2,3 0-6 4,7 0 3-4,-4 0-5-1,4 0 2 5,0 0-5-3,1 0 0 3,5 0-1-5,6 0-1 2,-3 0 0 0,10 0-1 1,2 0 1 1,2 0-1-3,10 0 3 2,14 0-2 0,4 0-3-1,13 0 3-1,6 0-2 2,2 0 0 0,2 0-2 0,1 0 2-3,-1 0 0 5,-5 0 0-4,4 0 1 1,-6 0-1 1,0 0 2-1,4 0-3 2,-4 3 1-1,7 0-6-3,0-3 2 4,0 7 2-1,-4 3-1 0,5 10 6-2,-3 4-2 2,-3 10 3 0,5 9-4 1,1 2 0-4,-3 3 1 3,2 5-1-1,-3 3 2 0,4 6-4 1,2 6 4 2,0 7-3-4,0 7 2-1,0 6-1 5,0-2 1-3,0 4-1 2,0-9 0-2,0-8 0-1,0-2 1 2,0-1 0 0,0 2-1 0,0 14 0-2,0-2 1 2,0 9 2 2,0-10-5-4,0-3 3 0,2-5-1 2,7 4 0 0,-2-1 2-2,-2 2-4 4,6 1 4-4,-2-4 0 2,4-11-1-1,3-9 1 1,-6-10-2-1,3-7 0 1,0-9 0 0,-3-4 1-2,1-4-1 2,-4 3 1 0,0-1-2-1,-1 0 2 0,1 3 1 1,-4-3 0 0,0-1-4-3,-2-5 3 4,5-2-2-2,-3 1 1 2,-3-3 0-4,3-3 0 4,-3-5 0-2,1-1 2 1,-1-2-2 0,0-4 0-1,3 3 0 0,-3 2 0 2,0-5 0-2,5 0 0-1,-5 0-1 3,3 0-1-2,-1 0 1 0,6 0-1 1,-1 0 0 1,7 0 4-3,4 0-3 1,-1 0 1 2,6 0 0-2,4 0 1 1,0 0 0-1,4 0-2 0,2 0 2 1,-3 0 1 0,2 0-1 0,2 0 0-1,-3 0 1 0,4 0-2 1,0 0 1-2,-5 0 2 2,7 0-2 0,3 0 0 0,4 0 0-2,-1 0 1 4,7 0 3-4,-7 0-4 2,2 0 1 1,-4 5-2-5,1-2 0 5,-2 1 2-1,-2 1 1 0,5 0-3-2,-2 4 2 2,4-9 1 0,1 2-1 0,-4 4-1-1,2-3-1 2,-1 3 0-3,2 3 2 0,0-5-2 2,-1-1 0-1,-1 3 0 2,1 0 0-1,0-1 1-2,-1-5-1 3,0 6 2-2,1-6-3 2,-1 0 2-4,0 2-2 3,-2 2 1 0,0 1 0 0,-2-2 0-2,1 2 1 1,-3 2-3 2,3-7 3-3,-1 5-2 3,-1-5-3-2,-2 0 4 1,2 0-1-2,1 0 0 3,-8 0 0-2,-1 0 1 1,-2 0-2 0,-2 0 4-3,-6 0-2 4,3-5 0-1,-6-7-1 0,4 4-1-2,-5 2-2 1,-3 0 4 2,-6-1-1-1,5 3 1-3,-8-2 0 3,3 3-1 0,-4-1 4-2,4 4-6 4,-1-9 0-4,-4 3 1 3,9-3 1-2,-2 1-4-1,0 0 5 3,-2 3-1-2,-3-2-1 2,5 2 4-4,-2-7-2 4,5-1 0-2,-1-14-1 3,-1-3-2-5,-2-15 0 3,6-8 1 0,-5-9 2 0,-3-5-1-2,1-11 2 1,-1-7-1 2,-5-8 2-3,11-1-3 2,-11 0 1 0,2 1 0 0,2 6 1 0,-3-9-1-2,-2 0 0 2,0-5 2 0,0-6-3 0,0-2 4-2,0 6-3 4,0 4 1-4,6 11-1 4,1 11 0-6,1 3 0 4,0 3-1 0,-3 6 1 0,-5 4 0-2,0 6 0 2,0 4 0 0,0 1 3-2,0-2-5 3,0 1 2-2,0-2-1 1,0-3 1 0,0 0 0 0,0 2 0-2,0 7 0 2,-5 4 0 0,-6 1 2-2,6 5-3 2,-5 5 2 0,5 2-2 0,-3 11 2-3,4 5-1 4,-5 6 0-2,8-1-1 2,1 7 0-3,-6-4 2 2,-1 3-1 0,1 3 2-2,-6-3-3 3,1 1 2-2,-1 2-1 3,-5 0 3-4,-2 0-2 0,-4 0 2 2,0 0-1 1,-1 0 4-1,0 0-5-3,-4 0 0 4,-11 0 1-2,-4 0-1 4,-7 0 1-7,-6 2 3 4,-5 18 1 0,4 0-2-2,9 2 3 3,8-2-6-1,4-3 5-1,5 5-5 0,5 3-2 2,12 7 1-3,2 7-12 4,8 3-56-4,4 0-84 0,0-28-81 2,0-6-161-1</inkml:trace>
    </iact:actionData>
  </iact:action>
  <iact:action type="add" startTime="101470">
    <iact:property name="dataType"/>
    <iact:actionData xml:id="d51">
      <inkml:trace xmlns:inkml="http://www.w3.org/2003/InkML" xml:id="stk39" contextRef="#ctx0" brushRef="#br4">31516 10097 369 0,'0'0'209'3,"0"0"14"4,0 0-42 1,0 0-52 0,0 0-34-2,0 0-12 4,20 8 3-3,-20 4-5 1,0 1-7-2,-10 7-13 1,-19 4-6 1,-8-4-2 0,-3 1 6-2,-13-1-12 2,-4-6-3 0,-6-1-12 0,-1-3 2 0,-7-3-11-2,-6-1-1 7,-4-3-1-8,-3 1 3 1,2-4 0 2,1 0-6 0,3 0-18 0,8 0 0 0,7 0 0-2,3 0 0 1,-1 0 0 3,5 0 0-5,4 0 0 4,-1 0 0-2,10 0 0 1,5 0 0-3,-1 0 0 6,6 0 0-6,5 1 0 4,-1 3 0-2,6-4 0-1,6 0 0 2,2 2 0 0,-1-2 0-3,3 3 0 4,6 0 0-2,-2-3 0 2,6 0 0-4,-1 0 0 3,1 0 0 0,2 0 0 1,-8 0 0-1,5 0 0-2,-7 2 0 1,6 1 0 2,2-3 0 0,-6 0 0-4,6 0 0 3,-8 0 0 0,6 0 0-2,-2 3 0 2,4-3 0 0,0 0 0 2,3 3 0-6,-3 0 0 5,3 0 0-2,0-1 0 1,-4 2 0 0,0-2 0-2,-5 0 0 2,-1 5 0 1,-3-2 0-4,-3 5 0 3,4-7 0 0,-4 7 0 0,3 1 0-3,-3 4 0 4,2-5 0-1,1 1 0 0,-5-2 0 0,11-3 0-2,-5 3 0 3,5-5 0-3,-3 2 0 0,0 1 0 2,6-7 0 1,-5 5 0-2,7-3 0-1,2-2 0 3,-3 3 0-2,3-3 0 2,-2 0 0-4,-3 3 0 3,2-3 0 1,-2 6 0-2,-3-4 0 0,0 7 0 1,-4-3 0-1,2-1 0 2,0 1 0-1,1-6 0-3,2 5 0 4,0-3-6-1,-2 2 1-2,7 0-3 2,-8 0 4 1,2 5 3-2,-1 8 2 1,-3 9 2-1,8 1-2 0,-3 8-1 3,-2 2 1-6,-1 7-1 4,-3 3 0 1,0 3 0-2,-2-1-1-1,-1-2 3 3,2-2-2-2,-2-3 0 1,1 9 0 1,-1 2 1-3,0 15-2 5,3 2 2-6,2 5 0 3,2 2-1 0,5-4 0-2,1 0 1 2,-2-1 0-3,3-1 2 4,2-4 0-2,0-8-5 2,0-8 3-3,0 0-1 2,0 0 1 2,10-1-1-4,6 6 1 1,-2 3 1-1,-1 2 2 3,3 7-4-1,-3-3 0-1,-1 3 0-1,4-1 0 3,-3-5 0-3,-6 2 0 1,3-4 0 2,-3-8 0-1,-4 2 0 0,0-1 0 0,-3 1 0-2,0 2 0 1,0-3 0 3,2 1 0-5,3-1 0 3,-2-3 0-1,0-3 0 2,-3-9 0-3,2-1 0 4,1-6 0-4,-3-6 0 2,8-3 0-1,-6-5 0-1,1-3 0 1,1 1 0 2,-4-2 0 1,0 9 0 2,0 5 0 0,0-2 0-2,0 0 0-2,0-8 0 0,0 0 0-2,0-6 0 2,0 0 0 0,0-3 0 0,0-5 0 2,0-3 0-7,0 0 0 6,0 0 0-2,0 0 0 1,3 0 0-1,17 0 0 0,16 0 0 2,5 0 0-2,8 0 0 0,9 0 0 1,9 0 0 0,4 0 0 2,0 0 0-5,-1 0 0 2,1 0 0 2,-3 0 0-4,1 0 0 3,2 0 0 0,3 0 0 0,10 0 0-2,0 0 0 2,2-7 0 0,-3-2 0 0,-14 0 0-1,2 1 0 0,-13 2 0 1,2 0 0 0,-8-1 0-2,0-3 0 2,-11 3 0 0,-5-6 0 0,4 3 0-2,1 1 0 2,5 1 0 0,5 0 0 0,-5 2 0-2,2 3 0 2,2 0 0 0,-3-1 0 0,3 4 0 0,-7-1 0-2,-2-3 0 2,-8-2 0 0,-7 4 0-1,-5 0 0 0,-11-1 0 0,-3-3 0 1,-1 0 0-2,-2-5 0 5,-1-6 0-5,-3-7 0 2,3-8 0-2,-3-10 0 2,0-6 0 0,0-10 0 1,0-16 0-4,0-14 0 3,0-27 0 0,0-20 0-2,-6-13 0 4,-1-10 0-4,1 5 0 2,2-3 0 0,1 4 0-1,1 9 0 0,-1 2 0 1,-5 18 0-2,3 7 0 2,2 10 0 0,-7 11 0 0,5-1 0 0,-3 6 0 0,-2 6 0-1,6 9 0 0,-6 6 0 2,1 5 0-4,-4 0 0 3,1-1 0-1,-1-6 0 2,3 4 0-3,-3 3 0 1,6-2 0 2,-6 7 0-1,3 4 0-1,1 4 0 0,2 3 0 2,1 4 0-2,2 9 0-1,1 10 0 2,1 3 0 0,-4 7 0 0,2 1 0 0,4 6 0-1,0 6 0 0,-4-2 0 1,2 4 0-3,-8 0 0 4,1 20 0-1,-2 28-3 0,-5 17-69-2,3 16-67 2,8-44-94 2,5 0-112-4</inkml:trace>
    </iact:actionData>
  </iact:action>
  <iact:action type="add" startTime="104351">
    <iact:property name="dataType"/>
    <iact:actionData xml:id="d52">
      <inkml:trace xmlns:inkml="http://www.w3.org/2003/InkML" xml:id="stk40" contextRef="#ctx0" brushRef="#br4">30543 13480 310 0,'0'0'187'2,"0"0"-9"6,0 0-20 3,0 0-56-1,41-5 23-2,-28 5-82 0,-3 0-4 0,-1 17 20-2,8 26 15 2,2 14-22 0,1 21 0-2,5 6-6 2,3 8-5 0,4 1 5 0,-1-6-3 0,1 3-5 0,2-3 7 0,-2 0-14 0,2 6 1 0,-3 4-6-2,4 16 4 3,-2 5-14-1,3 8-4 0,-5 5 4-3,0-15-3 4,-2-3-1-2,-1 1-3-1,1 0 8 2,-3 10-11 0,3 8 8 0,-4-3-10 0,-5-2 10 0,0-10 3-2,-7-1-8 4,-2-5 0-6,-3-3-5 3,-3-4 1 1,-3-8-4 2,-2-4 7-5,0 1-3 4,0 1-1-2,0 0-2-1,0-10 1 4,0 2-1-1,0-11-2-5,0-4 1 4,-18-5 1 2,0-4-2-6,-5 0 1 4,3-3 1 0,-3-9-1-2,2-1-1 1,-3-13 0 2,-5 4-1-1,1-3 0 0,-1-10 1-2,-6 8-2 2,2 4 4 0,-3 6-2 1,5-4 3-4,2 4-4 4,2-3 1-2,4-11-2-1,-4 3 2 1,3-3 0 1,1-11-1 1,-1-3 3-1,1 3-4-3,-4-2 4 4,-4 5-2-1,-5-2 0-2,0 3 0 2,-3 8 0 0,2-7 0 0,-3 5-1-2,5-10 3 2,2-9-3-1,2-5 2 2,-4 1-2-1,-4 1 1-3,-1-4-2 4,1 5 4-1,1 2-1-3,6 1-1 4,9 1 1-1,5-6-4 2,4 3 8-7,1-2-7 6,6-1 5-1,-2-2 0-1,0 0-3 2,2-2-1 0,-2 9 1-4,-4-7 1 3,0 7-1 0,-1-4-1-3,-5 9 0 4,-4 2 1-1,2 7 3-1,-3 0 0 0,1-8-2 2,7 5-1-2,-5-9 0-1,-5 0-1 2,2 3 1 0,-18-4 0 0,1 11 0-2,-3-10 0 2,-12-1 1-1,2 5 0 2,-1-5 0-3,-1 5-2 2,6-5 1 0,-3 5-1-1,-5-10 1-1,1 9-3 2,-2-3 3 0,-5-9 0 0,6 7 4 0,-9-7-4-2,7 4 0 5,-6-9-2-6,7 6 2 5,7-6 0-5,0 0 0 2,4 0 2 2,3 0 0-3,3 0-1 2,4 0 0 0,6-6 0 0,3-3 0-3,0-1-1 4,3 3 0-1,1-3 0-1,-4 1-1 0,2 3 3 0,-6 1-4 2,-7-5 5-1,4 6-2 0,-7-1 2-1,-5-2-3 2,-1 7 1-3,-4 0 2 0,-3 0 1 2,-6 0-3 0,-4 0 2 0,-3 0-1-2,-2 0 1 2,-5-8-2 0,2 2 2 0,-5-5 1-2,0-1-5 2,-5 4 2 0,-3-2 0 0,-1-5 0 0,-5 10 0-2,5-7-1 2,1 4 2 0,6-4-2 0,4 7 1-3,0 5-2 5,3 0 0-3,-4 0 1-1,2 0-1 2,-5 0 2 0,-3 0 2 1,4 0-2-5,1 0 1 5,5 0 2-1,10-8-3 0,0 4 0-2,8 4-1 2,3 0 0 0,3 0 1-1,3 0-1 0,10 0 2 1,6 0-2-1,4 0 2 2,3 0 0-3,3 5-1 2,-2 2-1 0,2-7 0 0,-1 5 0-2,4-5 0 2,2 7 2-1,-3-7-4 2,1 0 5-4,-9 5-2 4,-1-5 2-1,-5 3-3 0,-5 2 0-2,-8-5 0 2,-8 6 0 0,-1 0 0 4,-4-1 0-10,2-3 0 6,1 2 0 0,-1-2 0-1,-7-2 0 1,5 0 0-2,-6 0 0 4,1 0 0-4,-4 0 0 1,3 0 0 1,1 0 0 0,0 0 0 0,3 0 0-3,2 0 0 4,-1 0 0-2,-3 0 0 1,0 0 0-2,-9 0 0 2,-4 0 0 0,-12 0 0 3,-9 0 0-8,-12 0 0 6,5 0 0-1,-3 7 0-1,2-2 0 0,-1 0 0 1,5 2 0 1,4-6 0-2,3 5 0-1,5-6 0 2,8 6 0-1,10-6 0 2,11 6 0-3,18-6 0 3,8 0 0-3,12 0 0 3,6 0 0-4,3 0 0 3,0 0 0 1,-2 0 0-2,-8 0 0 0,0 0 0 0,-13 0 0 2,-5-6 0-1,-11-6 0-2,-9 11 0 4,-10-11 0-3,-6 0 0-2,-10 4 0 2,-7 3 0 1,1-1 0 0,6-5 0 1,6 3 0-3,9-4 0 2,4-8 0 0,7 1 0 0,-2 1 0-2,-11 4 0 2,-2 3 0 0,-8-3 0 0,-3 9 0-2,-3-7 0 2,13 7 0 0,13 2 0 0,25 3 0-2,11-5 0 1,11 5 0 3,5 0 0-3,-4 0 0-1,-2 0 0 2,-3-6 0 0,-8 6 0-1,-3 0 0 1,-4 0 0-1,0 0 0 1,7 0 0 0,-3 0 0-3,9 0 0 4,-2 0 0-1,1 0 0 0,-4 0 0-2,-5 0 0 2,5 0 0 0,8 0 0-1,1 0 0 1,6 0 0-2,1 0 0 4,-4 0 0-4,-7-6 0 1,-1-2 0 0,-8 1 0 2,4 2 0-1,2 1 0-2,9 4 0 5,4 0 0-6,11-8 0 3,2 7 0-3,0-3 0 4,0 4 0-2,0 0 0 1,0-2 0-2,0-9 0 2,0-3 0 1,12-3 0-1,17-8 0-1,1 5 0 0,4-5 0 3,2 8 0-4,-7 2 0 0,3 3 0 2,-9 7 0 0,-3 0 0 0,5 2 0-2,4-2 0 1,-2-1 0 2,5 0 0-2,0-1 0 0,0 0 0 1,-4 2 0 0,-4-3 0 0,1 1 0-2,-5 7 0 1,-2-5 0 2,-8 5 0-2,-6 0 0 0,-1 0 0 0,-3 0 0 3,0 0 0-3,0 0 0 1,0 0 0-2,0 0 0 2,0 0 0-1,-10 0 0 0,-19 12 0 5,-7 15 0-8,-5 3 0 4,-4 8 0-2,2-7 0 2,-5-6 0-1,4 0 0 2,1-5 0-3,6-1 0 2,4-2-13 0,16-5-2-1,4-4 10 1,7-2 3-1,6-6 2 1,0 6 0 0,0-6 3-1,0 0 5-1,0 13-8 5,13-1 4-5,23 1-4 0,15 10 7 2,5 3-5 0,4-1-1 0,5 1-1-2,-5-7 3 1,-14-2-3 2,-16-3 0-1,-12-9-1-2,-11 2 2 1,2-7-4 2,-5 0 3-2,6 0-4 2,3 0-73-4,6 0-42 5,-6 0-71-4,-13-12-94 1,0-8-159 1</inkml:trace>
    </iact:actionData>
  </iact:action>
  <iact:action type="add" startTime="107924">
    <iact:property name="dataType"/>
    <iact:actionData xml:id="d53">
      <inkml:trace xmlns:inkml="http://www.w3.org/2003/InkML" xml:id="stk41" contextRef="#ctx0" brushRef="#br4">20242 16350 363 0,'0'0'201'7,"0"0"-80"0,0 0 28 2,0 0-57-4,0 0-23 3,0 0 17 1,0 0 21-4,26 57-20 3,-26-53-2 0,0-4-2 2,0 0-3-6,0 0-19 4,0 0-25 1,0 0-6-1,0 0-10-3,0 0-7 3,0 0-2 0,-3 3 3 0,-25 7 8 0,-11-3 11-2,9-1 4 2,-1-4-13 0,-5-2 2-1,-5 4-5 0,-5-3-7 1,-5 3 0 0,4-1 6 0,-9 0-6-1,0-3-4 2,-1 0 1-2,-4 0-7-1,-7 0 12 3,-7 0-8-1,-3 0 3 0,-5 0 0-2,2 0-4 2,7 0-3 0,0 0-3-1,2-3 4 2,-1-11-1-4,5 3 2 4,-4-1-3-1,-1 9-1 3,1-8-2-8,1 9 3 4,1 2 2 1,6 0-2-2,-1 0-3 2,-3 0 0-1,7 0 0 2,4 0 0-3,7-4 0 2,6 2 0 0,1-4 0 1,-1 3 0-4,7 3 0 4,-3 0 0-2,0 0 0 1,2 0 0 0,-4 0 0-2,4 0 0 2,6 0 0 0,8 0 0-2,6 0 0 2,4 0 0 0,7 0 0-1,-1 0 0-1,6 0 0 2,-1 0 0 0,-5 0 0 1,4 0 0-4,-6 0 0 4,0 0 0-1,-3 9 0 0,5 6 0-2,-3-8 0 2,4 3 0-1,-3-3 0 2,2 1 0-2,5 1 0-1,-1-6 0 3,-5 9 0-2,2-4-7 1,-3 9 0-2,0 0 5 3,1 3 2-2,2 4 2 0,2 6-2 1,3 0 0 0,-6-5 2-1,5 2-1 0,1-7-1 1,-6 6 3 0,5-8-3 0,0 6 0 0,3 4-3-2,0 2 3 2,0 7 0 0,0 6 0-2,0 7 2 2,0-5 0 0,0 11 1 0,0-5-5-1,0 5 3 0,6 6-1 1,4-6 0 0,1 0 0-2,-4-5-1 2,3 5 2 0,0-11-1 0,-4 6 2-1,-5-4-2 0,8-8 0 1,-3-2 0 1,-2 5 0-4,5-2 0 3,-5-4-1 0,6 2 1 0,1-6 0-2,-4 0 1 2,3-2 2 0,0 1-3 0,-1-1 0-1,1 5 0 0,-9 1 0 1,8-5 0-1,-9 6 0 2,3 2-3-2,-3-2 6 1,0-1-6 0,0-8 6-2,1-5-3 2,2-4 0-1,2-7 0 1,-2 2 0-3,-3-8 0 4,2 7 0-2,-2 4 0 1,0 3 0-1,0-1 0 1,0 3 0 0,0-1 0 2,0-2 0-6,0 6 0 4,0-2 0 0,0 3 0 0,0-7-3 0,0 6 0-2,0 1 5 2,0 5-3-1,-5-6 2 2,-3-6-2-1,7-6-1-3,1-8 0 5,0-5 2-6,0 0-1 4,0 0 0 0,0 0-1 0,0 0 2-2,0 0 0 2,0 2 4 0,0 1-3 0,0 6-1 0,0-4 0-1,0 3 0 1,0 4-1 0,0 0 0 0,0-7 1-2,0 9 0 1,0-8 0 2,0 1 2-3,0 6-3 2,0-8 2 0,0 7-2 2,0 1-1-6,0-7 1 4,0-1 0-1,0 1 1 2,0-6-1-3,0 0 2 1,0 2-2 2,0-2 1-1,0 6-1 1,0 10 1-4,0-1 0 3,0 10-1 0,4-8-1-2,4-2-1 1,-3-10-3 2,0 0 6 0,-5-5-2-4,3 0 0 3,1 0-6 2,8 0 7-6,1 0-3 4,1 3 4 0,2 4-2 1,1-2 4-2,7 0-2 0,3 2 1 0,5 0-1 2,6-1 2-2,-5 0-4 0,6-1 2 0,-8 1 0 2,-1 1 0-2,1 1 0-1,2-8-2 3,-1 4 4-2,10-4-1 0,4 0-1 0,6 0 0 3,5 0-1-4,-2 0 0 0,-1 0 1 3,-7 0 0-2,6 0 0 1,-8 0 1 1,1-4-2-4,-1 4 3 3,0-8-2 1,1 1 1-2,-1 7-1 1,-1-6 0-1,2 6 0 1,-2 0 0 0,-8 0 0-3,4-5 0 3,-1 5 2 0,-7 0-2 0,8 0 3-2,-7 0-4 2,3 0 2 0,-4 0-2 1,1 0 1-4,-9 0 0 2,3-6-2 2,6 0 4-3,-9 1-4 6,5 3 4-9,-5-10-2 6,5 12 1-3,-3-5-2 2,2-2 0 0,-4 4 0-1,-3-2 1 0,-2 0-2 0,1-1 0 2,-4 0 2-2,6 1 2 2,-4-3-1-3,0-4-2 2,-2 4 2 0,-5 2-3 1,1 0 2-4,-5 6 0 2,2-5-1 2,0-5 1-4,-2 6 0 3,4 4 0 0,-2-5 2 1,0 5 0-3,1-7-4 1,0 7 2 2,-3-6 0-1,2 2 0-1,-2 0 0-1,3-1-1 3,1-1 1-2,-4 6 0 2,4-6 2-3,-9 6-3 3,5-6 1-1,-2 5-1-3,-1-6 1 3,7-3-1-1,1-5 0 2,1-7-3-3,-1 2 4 3,1 6 0-2,-3-9-2 2,0 3 2-2,0 1 0 2,0-6-2-4,-4 0 2 3,-2-11-1 0,5-4-1 5,-6-2 1-11,-1-9 0 5,-2-5-2 2,0 5 3-4,0-5 0 5,0 0-3-4,-2 5 2 0,-12 9-4 2,2-2 4 0,-1 6 0 0,6-1 0-1,-2 2 1 0,8-7 0 1,-5 2 1 0,1-3 1 1,0 0-4-3,2 2 4 1,3 7-4 1,0 0 2 0,0 2 0-2,0 3 0 2,0-12 2-1,0 10-4 1,0-4 4-1,0 6-3 2,3-2 2-2,0-1-2-1,-3-1 1 2,0-6 0 0,0-9-1 0,0-1 2 0,0-5-1-2,0 5 2 1,0 1-2 2,0 1 0-1,0 5-1-3,0 4 0 4,0 4 1-1,0-7 0 0,7 4 1-2,0-3-1 1,5 0 0 2,-4 0 0-1,-2 0 3-2,1-6-3 2,1 3 0 0,3 2 0 1,-4 4 1-4,6 7-1 3,-2 0 4 0,-1 9-2-1,-6 9 1 2,-1 4-2-4,-3 7-1 3,0 3 1 0,0 0-2-1,0 0 0 0,0 0 1 2,0 0 0-2,0 0 0 0,0 0-2 1,0 0 0 0,0 0-11 0,0 0-60-2,0 0-41 2,0 0-70-1,0 0-80 2,0 0-339-4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6T00:05:26.2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5" units="cm"/>
      <inkml:brushProperty name="height" value="0.055" units="cm"/>
    </inkml:brush>
  </inkml:definitions>
  <iact:action type="add" startTime="6292">
    <iact:property name="dataType"/>
    <iact:actionData xml:id="d0">
      <inkml:trace xmlns:inkml="http://www.w3.org/2003/InkML" xml:id="stk0" contextRef="#ctx0" brushRef="#br0">4098 7087 546 0,'0'0'296'8,"0"0"-164"-3,0 0-16 4,0 0-27-2,0 0-26 1,0 0 1-2,29 0 2 2,-26 0-7 1,1 0 7-2,-1 0 1-1,0 0 7 2,0-2-9 0,-3 2-6 0,5-4-19-2,-5 4 0 2,0-3-14 3,0 3-7-6,0 0 1 1,0 0-12 2,0 0 9 0,0 0-7 0,2 0 5-2,-2 0-9 2,0 0 4 0,0 0 2 1,0 0 3-4,0 0-4 3,0-5-7 1,0-4 0-2,-24-2-3-1,-11-2 14 4,0 3-3-3,2 3-12 0,-3-3 0-1,2 9 0 2,-3-3 0 3,3 4 0-6,-3-2 0 3,-3 2 0 0,7 0 0-1,-7-3 0 1,-4 3 0-2,1 0 0 4,-1 0 0-3,3 0 0 2,-3 0 0-5,3 0 0 8,3 0 0-5,-4 0 0-2,10 0 0 2,-7 0 0 0,6 0 0 2,1 0 0 7,0 0 0-13,2 0 0 4,-1 0 0 0,2 0 0-5,2 0 0 6,-1 0 0 0,2 0 0 0,-2 0 0 0,1 0 0-2,-5 0 0 3,-4 0 0-2,0 0 0 0,-5 3 0 0,6 3 0 1,-1-5 0 0,-2 6 0 3,3-2 0-2,1-2 0-5,0 2 0 3,1 2 0 0,3-2 0 1,1-3 0-1,4 2 0 1,2-4 0 0,0 0 0-3,2 0 0 5,-5 2 0-1,2 2 0-1,-3 1 0-4,0-3 0 4,-2 4 0-1,1 2 0 1,-5-1 0-2,-8 2 0 2,-2 1 0 0,-11-2 0 0,-2 1 0-2,2-4 0 2,2 3 0 2,-2-1 0-2,7-2 0 0,7 1 0-4,3-4 0 4,6 3 0 0,5-1 0-3,3-1 0 4,8 0 0 0,-2-1 0 2,4 2 0-4,0-3 0-3,0-1 0 4,4 3 0-2,-8 1 0 1,2-1 0 1,-1-1 0 0,0 1 0-1,-1-3 0 2,-3 2 0-4,-1-2 0 6,3 0 0-3,-3 0 0-1,7 0 0 2,1 0 0-5,0 0 0 4,1 0 0-2,3 0 0 2,-2 0 0-1,-1 0 0 1,8 3 0-2,-8-3 0 4,4 4 0-3,-4-1 0 1,-5-1 0-2,6 1 0 4,-6-1 0-4,5-2 0 1,1 3 0-1,1 0 0 5,4-3 0-2,-1 4 0-2,5-4 0-3,2 0 0 4,-4 0 0-1,4 0 0 2,0 0 0-4,-4 0 0 3,4 0 0 1,0 0 0-2,0 0 0 2,0 0 0-3,0 0 0 1,0 0 0 2,0 0 0-4,0 0 0 4,0 2 0 0,0-2 0 0,0 0 0-2,0 0 0-1,0 0 0 1,0 0 0 1,0 0 0-3,0 0 0 4,0 0 0-1,0 3 0 0,0-3 0 0,0 8 0-3,0 7 0 4,0 4 0-1,0 6 0 0,0 5 0-2,0-1 0 2,0-1 0 1,0 0 0-4,0-2 0 3,0-7 0-1,0 1 0 3,0-3 0-3,0 0 0-1,0 6 0 2,0-1 0 0,0 3 0 1,0 3 0 3,0 3 0-4,0-2 0-6,0 1 0 4,0-2 0 2,-3 3 0-1,3-1 0 4,-2 4 0-6,-1 0 0 5,0 0 0-7,-2 3 0 7,2-7 0-5,3 4 0 3,-2 3 0 0,2-3 0 0,0 1 0-2,0 2 0 4,0-3 0-4,0 0 0 2,0-1 0-2,0 2 0 4,0-1 0-4,0 2 0 5,0-3 0-5,0 4 0-1,2-3 0 3,6 5 0-1,3 1 0 0,-3 1 0 3,1 14 0-4,-3-3 0 2,-3 4 0-2,4 1 0 2,-7-9 0 5,3-1 0-2,-2 2 0-10,-1 1 0 5,3-2 0 3,1 5 0-1,1-2 0-3,-1-1 0 2,-1-1 0 4,-3 0 0-5,0 0 0-2,0-2 0 5,0 1 0-1,0 1 0 0,0-5 0-2,0 6 0 5,0 6 0-6,0 4 0 3,0 1 0-2,0-2 0 2,0-2 0 0,0-5 0-1,0 2 0 0,0 0 0 1,-3-4 0 3,2-1 0-3,1-5 0-2,0 4 0 1,0 3 0-2,0 7 0 4,-3 10 0-3,-6 6 0 2,2 3 0 2,-3 5 0-1,0-1 0-6,-3 0 0 5,2-1 0 2,-2-5 0-3,5-1 0-1,-8 2 0 1,0-7 0 1,-5 2 0 2,1-3 0-3,1-9 0-2,2 1 0 5,1-3 0-4,4 2 0 0,4-2 0 3,0-4 0-2,6 1 0 0,2-2 0 0,0 3 0 1,0-5 0 1,0 1 0-1,0-4 0-3,0 5 0 3,10-5 0 2,-2-6 0-2,1 2 0-3,0-7 0 2,-2 1 0 1,0 3 0 1,-1-10 0-4,1 4 0 3,-1-7 0 1,-3-6 0-1,0-4 0-4,1-7 0 4,-1-3 0 1,-3-5 0 0,2-2 0-2,-2 0 0 2,3 0 0-4,-3 0 0 3,0 3 0-2,8 6 0 4,4 4 0-4,1 4 0 0,3-5 0 2,-5-4 0 0,1-1 0 2,5-5 0-1,4-2 0-2,9 0 0-2,3 0 0 4,7 0 0-3,0 0 0 2,8 0 0-1,0 0 0 0,1-2 0 1,3-5 0-2,-1-1 0 2,-5-1 0 0,-2-1 0 4,-5 3 0-7,-7-4 0 0,4 6 0 3,-5 0 0 1,2-2 0-4,3 5 0 3,5-5 0 0,4-1 0 0,11 0 0-1,4-3 0 2,6-2 0-1,-8 0 0-2,-1 2 0 6,-5 3 0-10,-11 2 0 6,-5 1 0 1,2-4 0-2,-1 6 0-1,4 1 0 5,2 2 0-3,5 0 0-4,4 0 0 4,2 0 0-1,-5 0 0 1,5-3 0-2,-8 3 0 2,-2 0 0 0,7 0 0 0,-8 0 0-1,3 0 0 0,2 0 0 3,-1 0 0-4,6-2 0 4,4-2 0-7,-1-2 0 8,-3 3 0-1,-6-1 0-6,-2 4 0 2,-1 0 0 2,-4 0 0 0,4 0 0-2,-5 0 0 4,-1 0 0-4,-2 0 0 4,3 0 0-4,3 0 0 1,0 0 0 0,-4 0 0 0,-2 0 0 0,0 0 0 1,-5 0 0 1,-1 0 0-4,-2 0 0 3,-1 0 0 0,-2 0 0 0,0 0 0-3,-15 0 0 5,6 0 0-4,-6 0 0 3,0 0 0-1,0 0 0-3,0-3 0 4,0 3 0-1,3 0 0-2,-2-4 0 2,-4 4 0 0,6-6 0 1,-3 6 0-5,3-2 0 5,-6 2 0-1,5 0 0 1,-3 0 0-4,-4-3 0 3,-5 3 0-1,0 0 0 3,0 0 0-5,0 0 0 5,0 0 0-2,0 0 0-2,0-2 0 1,0 2 0 0,0-3 0 1,0-1 0 0,0-9 0-2,0-16 0 3,0-12 0 1,0-12 0-3,0-7 0 0,0-8 0-1,-10-2 0 1,6-6 0 3,-2-2 0-4,0-1 0-1,3 6 0 4,2 2 0 3,1 11 0-7,0 0 0 1,0 2 0 1,0 1 0 1,0 1 0-2,0-3 0 2,0-3 0 0,0-5 0 0,0-5 0-2,0 2 0 3,0 3 0-2,0 5 0 5,0 1 0-6,0-1 0-1,0-3 0 3,4-9 0 1,8 0 0-5,-3-5 0 4,-4 2 0 0,6 4 0 2,-7-3 0-4,5 1 0 1,-7-4 0 1,0-5 0-1,1-4 0 1,1-4 0-2,2-4 0 4,-3 3 0-4,-3 4 0 0,0 7 0 5,0 9 0-4,0 5 0 0,0 12 0-2,7 3 0 4,-4 3 0-2,3-5 0 4,-2 3 0-5,-4-8 0-1,3-4 0 3,-3 3 0 3,3-1 0-6,-3 5 0 1,0 6 0 3,0 9 0 0,0 3 0-2,0 6 0-2,0 2 0 4,0-4 0-2,0 2 0 1,0-4 0-2,0-2 0 2,0-8 0 0,1-7 0 0,2-8 0-1,3-5 0 0,-6 6 0 3,0 7 0-4,0 6 0-1,0 4 0 4,0-5 0 0,0 10 0 0,0-1 0-5,0 1 0 4,0 2 0 3,0 0 0-5,0 1 0 0,0 2 0 1,0-11 0 2,0-7 0-2,0-8 0-1,0-4 0 2,0-6 0 0,0 4 0 0,0 9 0 0,0 8 0-2,0 21 0 6,0 13 0-6,0 8 0 0,0 4 0 0,0 3 0 1,0 0 0 2,0 0 0-3,-6 0 0 2,2 0 0 0,-12-4 0 0,-7-4 0-2,-8-1 0 2,1 5 0 0,4-8 0 0,6 3 0 2,-1-2 0-7,13 9 0 6,0 0 0-1,8 2 0 0,-1 0 0 0,-2 0 0 0,-13 0 0-1,-12 21 0-2,-18 24-42 3,-8 22-81 0,-2 17-86-2,31-42-114 2,5 1-355 0</inkml:trace>
    </iact:actionData>
  </iact:action>
  <iact:action type="add" startTime="10927">
    <iact:property name="dataType"/>
    <iact:actionData xml:id="d1">
      <inkml:trace xmlns:inkml="http://www.w3.org/2003/InkML" xml:id="stk1" contextRef="#ctx0" brushRef="#br0">4375 11750 539 0,'0'0'154'7,"0"0"-18"0,0 0-1-1,0 0-29 3,0 0-45-1,0 0-17 0,0 0 11-2,0 0 4 2,54 136 12 0,-31-84-17 0,4 1-4-2,13 3-3 2,3 3-1 1,11 3-13-2,5 2 2-2,6 1-14 5,11 0 5-4,-2-8-4 5,7-7-1-7,1-9-2 4,4-11-5 1,7-5 3-2,2-12-14 2,7-7 2-4,1-1-3 4,1-5-1-2,1 0 6 2,-3 3 2-3,9 0 5 1,-7-3-2 1,3 3 2 2,6-3-6-4,-8 0 5 0,2 4-11 6,0 3 7-7,-4-1-6 1,-1 5 5 7,5 1-4-9,-1-4 0 3,1 0-1-2,-6-3-2 3,-1-1 5 0,-2-4-6 2,-3 0 0-6,1 0-2 4,1 0 0-1,-7-7 2 3,0 0 0-3,-3 1-3 0,-10-3 6 0,1 1-5 1,-6-3 4 0,2-2-1-2,-3-2-1 3,5 0 0 0,0 1 0-6,1 4 1 6,7 2-1-1,-2 8 0-2,0 0 2 5,-1 0-1-4,-4 18 3 0,-6 5-3-2,-1 2 0 3,-4 1-1 2,-5-2 0-4,0 6 0 2,-4-3 0-2,2 4 0 3,-2 0 0-2,2-5 3 0,2 2-3 1,3-4 0-1,-8 8 1 3,-8 4-2-4,-7 1-2 0,-2 6 2 2,-1-2 0 0,-7 4-2 0,-3 8 2 1,0 3 2-1,-2 4-2-3,1-4 2 1,-7 0-2 2,7-3 0 1,-1 1 1 0,-2-3 0-4,2-3 0 2,5-1-2 3,-1-2 4-2,-1-4-3-2,-1-1 2 1,-5-1 0 0,2-2-1 2,-1 3-1-2,-3-3 1-1,2-7 0 2,-9 1-1 0,-4-9 2 0,-2-4-2-1,-3-4 2 0,-5-3-5 0,0 3 4 0,0 0-1 1,0-3-3 0,0-3 1-1,0 1 2 0,0-7-3 1,-5 4 2 0,-3 1-7 0,-2-2 7-1,-7 7 2 0,-3-8-2 1,-5 2 2 2,-3-6-1-7,-5 0 0 6,-2 0-2-1,-14-25-1 0,-2-14-3-2,-5-10 4 4,-5-4-4-1,4-3 7-2,-2 0-6 1,14 2 5-4,4 13-6 7,7 9 6-5,13 15 1-2,7 12-1 4,1 5-1 2,7 0 3-3,-1 0-3 0,4 0 4 1,3 0-2-1,0 0 2 1,0 0-2-2,14 22 5 2,27 18 1 1,7 4-4-2,5 5-1-1,7-4 0 3,-5-1 0-2,1-10 12 1,-3-4-11 1,-10-7 3-2,-8-8-3-1,-9-1 4 5,-1-6-1-8,-10-6-2 5,-1-2 1 0,-7 0-2 0,-4 0 6-2,-2 0-6 6,8 0 3-6,1 0-4 1,7-27 0-2,7-15 0 2,2-9 1 2,1-7 2 0,4-11 3-5,5 0 7 9,-4-5-5-5,-5 6 4-4,-5 13-7 6,-10 15 1-7,-5 21-6 7,-6 10 0-3,2 9-1-1,-3 0 0 2,0 0 0 0,0 0-5 0,0 0-19-2,0 0-45 4,0-9-50-2,21-8-74 0,-3 7-132-1,11-4-393-3</inkml:trace>
    </iact:actionData>
  </iact:action>
  <iact:action type="add" startTime="12964">
    <iact:property name="dataType"/>
    <iact:actionData xml:id="d2">
      <inkml:trace xmlns:inkml="http://www.w3.org/2003/InkML" xml:id="stk2" contextRef="#ctx0" brushRef="#br0">9009 18095 488 0,'0'0'381'2,"0"0"-257"5,0 0 20 1,174-30-44-2,-94 17-29 2,18-6 7 0,33-6-14 0,27 0-4-2,29-7 3 2,26 13-7 1,12-1-15-2,2 10-6-1,-8 3-7 6,-29 7-2-7,-26 0-11 4,-34 0 3-4,-22 0-5 4,-32 0 2-1,-32 0-10 0,-24 0 10-2,-17 0-15 1,-3 0 5 1,-10 0-5 0,-67 0-2-1,-49 0-7 0,-49 0 9 4,-31 0 2-4,-23 0-2 2,-2 0 0-4,8 0 2 2,24 0 4 0,28 0-6 2,24 0-1-3,29 0-3 1,30 0 4 1,27 9 0 0,35-1-3 0,17-5 1-2,9 3 4 2,41-1 8 0,70 3-9 0,59 9 14-1,52-12-15 0,28 2-1-1,8-7-7 2,-24 0 8 2,-46 0-4-2,-60 0 4-3,-51 3 1 2,-37 2 1 1,-24-5 8 3,-16 6-5-8,-3 5-2 5,-74 4-3 0,-55 2-15 0,-54 1 13 1,-26-12 2 0,-4-2 1-2,14-2 0-2,26 0 3 0,28 11-2 5,22-6 0-3,37 5-1 3,33-1-1-3,28-9 0-2,19-2 0 6,9 0 1-4,70 0 1-2,58 0 4 2,66 0 1 1,42 0-4 0,-4 0-3 1,-28 0-3-1,-63 0 0-3,-64 0 3 3,-41 0 2 0,-36 0-2-2,-10 0 0 2,-80 4-1 0,-64 4-13 2,-41-3 14-1,-18-5 2-4,4 5-2 3,20-5 1-3,24 7 7 4,32-4-8-2,33 14-4 1,39-10-28-2,28 11-41 8,33-6-34-10,23 12-63 1,33-18-70 1,25 2-326 2</inkml:trace>
    </iact:actionData>
  </iact:action>
  <iact:action type="add" startTime="17182">
    <iact:property name="dataType"/>
    <iact:actionData xml:id="d3">
      <inkml:trace xmlns:inkml="http://www.w3.org/2003/InkML" xml:id="stk3" contextRef="#ctx0" brushRef="#br1">10299 6789 538 0,'0'0'172'5,"0"0"-6"1,0 0-38 3,0 0-47 1,0 0-3-4,0 0 6 0,21 0 6 3,-21 0-4-2,0 0-14-1,5 0-8 2,-5 0-11 0,0 0-14 0,0 0-4-2,-10 0-9 2,-30 0-2 2,-14 0 32-4,5-2-17-1,-8 2-15 4,-7 0 0 1,1 0-1-2,-14 0-1-3,6 0 1 3,1 0-3 2,2 0-1-4,7 0-5 0,-8 0 6 4,-1 0-8-1,-1 0 3-4,-4 0-15 3,-1 0 0 1,2 0 0-2,-5 2 0-1,3 15 0 2,7 0 0 0,-2-3 0 1,3 0 0-4,7 0 0 3,1-2 0 1,4-1 0-4,-1-2 0 4,8-1 0-1,-3 1 0-1,4-4 0 0,3 0 0 0,1-2 0 3,4 1 0-4,1-3 0 1,-2-1 0 0,1 0 0 3,-1 7 0-4,-3-5 0-1,-2 3 0 4,-5-2 0-1,-2-3 0-1,-4 0 0 0,4 0 0 2,-4 0 0-2,5 0 0-1,0 0 0 2,1 3 0 1,2 3 0-2,1-5 0-1,-6 6 0 3,-1-4 0-2,3-1 0 2,0 5 0-4,1-7 0 3,8 5 0 0,5-2 0-2,6 0 0 2,4-1 0 0,2 2 0-1,6-2 0-1,-5 4 0 1,-1-1 0 4,-7-1 0-6,-3 0 0 2,-5 3 0 1,2 0 0 2,-2 0 0-4,-9-2 0 0,0 0 0 2,-2 1 0 2,-1 0 0-4,-3-3 0 0,1-1 0 2,-4 2 0 1,5 1 0-2,9-1 0-1,6-3 0 1,10 2 0 4,5-3 0-5,3 4 0 1,5-4 0 3,0 2 0-3,2 1 0-2,-2 1 0 3,-1-3 0 0,4-1 0 1,2 3 0-3,-6-3 0 2,5 4 0-1,1-4 0 2,-2 2 0-4,1 1 0 1,-1-3 0 5,-3 2 0-3,0 1 0-2,5 0 0-1,-2 0 0 5,0 0 0-1,2 0 0-4,4-3 0 3,-6 2 0 1,2-2 0-2,3 3 0-1,-5 0 0 3,2-3 0-1,-2 2 0-3,7 3 0 3,-1-3 0 0,4 0 0 0,0-2 0 0,-2 0 0-2,5 0 0 3,0 0 0-1,0 0 0-2,0 0 0 1,0 0 0 1,0 0 0 1,0 0 0-4,0 0 0 4,0 0 0-1,0 0 0 0,0 0 0-2,0 0 0 1,0 0 0 2,0 0 0-1,0 0 0-3,0 0 0 4,0 0 0-1,0 0 0-2,0 0 0 3,0 0 0-2,0 0 0 2,0 0 0-5,0 0 0 5,-4 0 0-1,-9 3 0 0,-3-3 0-2,-3 6 0 2,-1-4 0 2,5 2 0-4,-5 1 0 1,-3-2 0 0,-3-3 0 3,6 3 0-5,-5-1 0 2,6 2 0 0,10 0 0 1,-2 0 0-1,8-1 0 0,1-1 0 3,-6-2 0-4,3 3 0 3,0-1 0-3,-3 1 0 2,5 1 0-1,3-4 0-1,-2 0 0 3,2 0 0 1,0 0 0-4,0 3 0 0,0-1 0 2,0 6 0 1,0 6 0-2,-5 9 0 0,5 2 0-1,-3 6 0 5,3-3 0-5,0 6 0 1,0 0 0 0,0 3 0 3,0-4 0-4,0 3 0 0,0-2 0 2,0 2 0 1,0-1 0-2,0-4 0-1,0 0 0 4,0-1 0-2,0 1 0-2,0 3 0 0,0-1 0 5,0 6 0-4,0 7 0-1,8 1 0 0,-3 8 0 4,5-3 0-1,-7 2 0-4,2-4 0 1,1-2 0 4,-4 0 0-2,0-3 0-2,-2-3 0 3,0-3 0-2,0 0 0-1,0-1 0 2,0 1 0-1,0-3 0 2,3 7 0-3,-3-4 0 2,4 3 0 0,-4-3 0 2,7 4 0-7,-7-2 0 6,2 8 0-1,1-2 0 0,-3-2 0-3,0-3 0 4,0 0 0-1,0 0 0 0,0 2 0-1,4-4 0 0,-1 1 0 2,0-4 0-2,-2 1 0-1,8 5 0 2,-6 5 0 0,-2 1 0-2,2-4 0 2,-3-6 0 0,5 5 0 0,-5-6 0-1,4 6 0 0,-3 0 0 0,-1-4 0 2,0-2 0-3,0-7 0 2,0-2 0 1,0-4 0-3,0 0 0 0,0-6 0 4,0 1 0-1,0-3 0-2,0 3 0-2,3 5 0 3,-3 12 0 0,5 13 0 0,0 11 0-3,-2 8 0 4,0 3 0 0,2-3 0-4,-5-5 0 3,0-5 0 0,0-15 0-1,0-1 0-1,0-2 0 3,0 11 0 1,0 5 0-3,0 3 0-2,0 8 0 2,0 2 0 4,0 1 0-5,0 6 0 0,0-3 0 2,0-1 0 2,0-6 0-4,0-5 0-1,0-8 0 4,0-4 0-1,0-6 0 0,0-9 0 0,0 7 0-1,0 6 0 0,0 9 0 1,0 1 0-2,3 4 0 4,10 2 0-4,1 2 0 2,-1 0 0 0,3 2 0 0,-4-7 0-1,-4 3 0 0,-3-17 0-1,-2-13 0 4,-3-12 0-4,0-11 0 2,0-6 0-3,0-5 0 6,0 0 0-6,2 0 0 4,-2 0 0-1,2 0 0 0,-2 0 0-3,12 7 0 4,-4 3 0-1,14 2 0 0,4 5 0-2,2 0 0 2,5-2 0-1,5-5 0 2,5 1 0-2,12-5 0 0,6 2 0 2,7-6 0-2,9 2 0-1,0-4 0 2,3 0 0 0,8 0 0-1,15 0 0 0,10 4 0 3,16 3 0-4,0 5 0 0,-1-1 0 2,-11-1 0 0,3 2 0 0,-8 2 0-2,4-3 0 2,1 0 0 0,-4 4 0 0,-5-7 0-2,-11-1 0 3,-10-7 0-2,-6 0 0-1,-4 0 0 2,-8-12 0 0,-2-17 0 0,-11-1 0-2,-11 5 0 3,-3 3 0 0,-11 7 0-2,-8 4 0-3,-6 2 0 6,-2 3 0-1,1 2 0-3,7-3 0 2,3 2 0 0,-3-4 0-1,9 0 0 0,-3 2 0 2,3-3 0-2,7 3 0 2,8-5 0-4,6 0 0 4,5 2 0-2,22-5 0 1,17 2 0-1,9-2 0-2,20 4 0 6,3 3 0-6,7 5 0 4,6 3 0-2,2 0 0 2,10 0 0-4,1 0 0 4,6 0 0-2,-5 0 0 1,-2 0 0-2,-6 0 0 3,1 0 0-2,-9 0 0-1,-12-12 0 3,-8-2 0-2,-2-2 0 1,-14 5 0-2,-1 0 0 2,-1-1 0 0,-10 4 0-2,-8 4 0 2,-7 1 0 2,-13 3 0-3,-5 0 0-2,-5 0 0 3,-3 0 0 0,-5 0 0 0,-4 0 0 0,-6 0 0 1,-2 0 0-1,-5 0 0-3,-2 0 0 3,-1-2 0 0,8-3 0 0,5-5 0-2,6 3 0 3,11-4 0-2,11-4 0-1,17 4 0 2,16 5 0 0,12 4 0-2,15 2 0 2,12 0 0 0,15 0 0 0,14 0 0-2,18 0 0 2,9 5 0 0,7 15 0-3,7 6 0 3,-4 7 0 1,-7 4 0-1,-7-4 0 0,6 1 0-2,-3 0 0 3,-2-5 0-2,-11-1 0-1,-16-4 0 4,-4 1 0-2,-13-3 0-2,-15-1 0 3,-12-4 0-2,-13-7 0-2,0-1 0 5,7-9 0-3,-4 0 0 2,3 0 0-4,-4 0 0 3,-5 0 0 0,-2 0 0-2,1 0 0 2,-4 0 0 2,-6 0 0-4,-7 0 0 0,-10 0 0 3,-5 3 0-2,-11-3 0-1,0 0 0 2,-4 0 0 0,-1 0 0 0,11 0 0-2,1 0 0 4,12 0 0-4,13 0 0 3,7 0 0-2,11 0 0 2,15 0 0-5,16-5 0 5,15-3 0-1,11 8 0 0,9 0 0-2,4-3 0 2,3-1 0 0,0 4 0-2,6 0 0 2,7 0 0 0,11 0 0-2,-7 0 0 2,8 0 0 2,0 0 0-4,-4 0 0 0,-5 0 0 2,-11 0 0 1,1 0 0-2,-13 0 0 1,-6 0 0 1,3 0 0-4,-6 0 0 3,9-10 0 2,4-5 0-4,-1 0 0 0,-2 5 0 2,9-4 0 0,-6 11 0-2,-7 0 0 4,3 3 0-4,-6 0 0-1,-6 0 0 4,-3 0 0-1,-6 0 0 0,-17-7 0 0,-2-3 0 1,-3-4 0-2,1 4 0 0,2-5 0 0,-5 3 0 2,-7 4 0-4,-8 6 0 3,-4-1 0 0,-3-1 0-2,-1 3 0 2,9-3 0 0,-2 4 0 0,1 0 0-2,-10 0 0 3,-2 0 0-2,-5 0 0 1,3 0 0 0,-3 0 0-2,0 0 0 2,1 0 0 0,-14 0 0 0,-3 0 0-2,3 0 0 3,-4-3 0-2,1 3 0-1,-3 0 0 4,-6 0 0-4,-7 0 0 0,-4 7 0 2,-3 3 0 0,-2-7 0 0,-2 1 0 0,2-3 0 0,7-1 0-2,-3 7 0 1,7-2 0 2,7 7 0-3,-6 1 0 2,9 4 0 0,9 3 0-2,6-1 0 2,6 1 0 2,-1-5 0-3,-7-5 0 0,0 2 0 2,2-7 0-4,18-2 0 3,3 2 0 0,6-1 0 0,-1 4 0-2,-8 7 0 2,-2 4 0 0,-6 0 0-1,-10 1 0 1,-2-4 0-2,-7-7 0 3,-2 0 0-3,-2 0 0 4,-8-5 0-4,-14 0 0 1,-7 2 0 2,-5-3 0-3,-2 5 0 3,1-3 0-2,6 4 0 2,4-1 0-4,8-3 0 3,8 4 0 2,11-1 0-6,6-5 0 4,7 4 0 0,0-7 0 0,0 0 0-2,0 0 0 4,-4 0 0-4,-5 0 0 2,-1 0 0 0,10 0 0 0,-7 0 0-2,2 0 0 2,-13 0 0 0,-15-7 0-2,-7-7 0 3,-14-5 0-2,-2 5 0-1,-9-3 0 2,-5 0 0 0,-1 6 0-2,2-4 0 2,-1 3 0 0,5 2 0 0,-3-4 0 0,7 3 0 0,-2 2 0-2,8 1 0 2,0-1 0 3,1 3 0-6,-1-1 0 1,-4 0 0 4,-6 6 0-4,-5-8 0 0,2 6 0 4,-4-1 0-4,6 3 0 2,2 1 0 1,3 0 0-4,-5 0 0 2,-4 0 0 2,2 0 0-1,-7 0 0-3,1 0 0 4,3-3 0-1,-3 3 0-3,-2-4 0 7,-5 2 0-7,-5-2 0 1,2 2 0 1,0 0 0 2,0-7 0-1,-3 0 0-1,1-3 0 1,2 5 0-2,-3-4 0 4,3-6 0-3,-5-2 0-1,-2-8 0 2,-3 0 0 0,-3-15 0-2,0-7 0 2,0-12 0 0,0-10 0 0,0-4 0 1,0-7 0-2,0 1 0-1,0-1 0 3,0 3 0-2,0-2 0-1,0-3 0 2,0-8 0 0,-16 1 0-2,2 2 0 4,-5-2 0-2,-1 0 0-1,5 2 0 0,-1-2 0 3,-4 2 0-6,2 2 0 4,0 9 0 0,0 10 0-2,7 12 0 4,-4 6 0-4,11-1 0 3,-2 1 0-2,2-11 0 0,-2 6 0 0,2-4 0 1,-2 0 0 0,-2-3 0-1,8-2 0 0,-2 0 0 1,2-2 0-1,0-1 0 0,0-8 0 2,0-16 0-4,0-7 0 3,0-6 0 2,0 3 0-3,0 2 0-2,-5 13 0 5,-8 2 0-4,2 1 0 2,3 1 0 3,-9 1 0-6,10-3 0 2,-6 2 0 1,2 9 0-1,1 5 0 1,5 16 0 0,3 6 0-2,-1 4 0 2,3 2 0 0,0 1 0-2,-6-6 0 3,3-2 0-2,-1-3 0 2,-3-3 0-4,1-7 0 3,-4-8 0 0,-3 1 0-2,6-2 0 4,-2 0 0-4,5 11 0 2,1 4 0 0,-2 11 0-2,5 10 0 2,0 8 0-1,0 0 0 2,0 6 0-3,0-1 0 2,0 5 0 0,0 1 0-2,0 2 0 1,0 4 0 3,0 0 0-6,0 3 0 5,0-12 0-1,0-7 0 0,0-11 0 0,-23-14 0 0,-7-6 0-2,-7-9 0 2,-2-10 0 2,5 6 0-4,-3 13 0 0,4 6 0 2,1 18 0 0,0 10 0-2,-11 12 0 4,-11 3 0-4,-10 6 0 2,-20 0 0-2,-20 0 0 2,-9 0 0 2,-15 0 0-4,-5 0 0 3,-5-5 0-4,-8-5 0 3,-5 5 0 0,-10 0 0 0,0-2 0-2,2 2 0 2,-2-3 0 0,6-1 0-2,-2 4 0 2,4-2 0 0,-4 7 0-2,3 0 0 2,-18 0 0 2,-15 0 0-4,-4 0 0 0,-4 0 0 3,1 10 0-2,7-3 0 2,4 5 0-4,11 3 0 6,8 2 0-6,6 2 0 3,2-1 0-2,3 1 0 4,11-6 0-4,-5-5 0 2,0-4 0 0,-7-4 0-2,-11 0 0 2,1 0 0 0,-2 0 0 0,-1 0 0 0,6-4 0-2,-4 4 0 2,-8 0 0 0,8 0 0-2,1 0 0 2,8 0 0 1,2 0 0-2,2 0 0-1,3 0 0 2,-2 0 0 2,-10 0 0-4,-13 9 0 0,-7 4 0 2,-6 2 0 0,-3 2 0-1,0-2 0 0,-7-2 0 1,0-2 0 0,10-5 0-2,6-6 0 2,14 0 0 2,9 0 0-4,6 0 0 0,11 0 0 3,-1 0 0 0,-1 0 0-2,-11 0 0-3,-3 7 0 5,2 10 0-1,2-7 0 0,-8 1 0-2,0-2 0 4,-9-2 0-4,-1 5 0 2,-3 0 0-2,13 2 0 4,2-3 0-4,7-3 0 3,5 7 0-2,4-5 0 1,5 2 0-2,-5 2 0 2,-10 4 0 0,-3 1 0 0,-2-2 0-2,1-1 0 3,-2-2 0-2,-2-3 0 2,3-5 0-4,-6-3 0 3,8-3 0 0,3 0 0-1,4 0 0-1,4-20 0 3,5 1 0 0,9-1 0-4,4 3 0 3,0-6 0 0,-3 6 0 0,-8-2 0-2,-8-1 0 2,-3 3 0 0,2 4 0 0,-4 3 0-1,1 3 0 0,-4 4 0 2,-4-4 0-2,-6 0 0-2,0-8 0 4,1-5 0 1,6 1 0-3,6-2 0-2,11 4 0 3,-1 4 0 0,5 13 0-1,1 0 0 0,-6 0 0 1,-1 0 0 0,2 4 0-2,-1 10 0 2,5 2 0 2,3-2 0-4,-4 6 0-1,3 0 0 5,-7 3 0-1,3 2 0-2,9-5 0-2,7 1 0 3,11-4 0 0,8 0 0 0,9 0 0-2,10-3 0 2,11 2 0 0,5 1 0 0,0-2 0 0,8 2 0-2,2-5 0 2,5-1 0 0,-1-9 0-2,3 0 0 4,-9 3 0-5,0-5 0 4,-2 4 0-3,-14 2 0 4,-8-6 0-4,-6 0 0 4,1 0 0-6,2 0 0 6,10 0 0-4,3 0 0 2,4 0 0-1,4 0 0 2,8 0 0-3,11 0 0 2,2 0 0 1,12 0 0-2,-6 0 0-1,6 0 0 2,-2-2 0 0,1-6 0 0,-5 1 0-2,6-1 0 2,-6 3 0 0,7-7 0 0,0 7 0-2,4-5 0 3,-5 5 0-2,6 0 0-1,-5-2 0 2,3 0 0 0,-8 1 0 0,6 1 0-2,-6-4 0 3,1 1 0-2,-3-1 0 1,-2-2 0-2,1-3 0 2,1-3 0 0,-8-3 0 0,8 1 0-2,-1-2 0 2,2 4 0 0,-3 4 0-2,5 2 0 3,-2 2 0 0,-1 5 0-2,-3-3 0-2,0 1 0 3,2 2 0 0,-1-3 0 0,5-1 0-2,-5-4 0 2,-2-1 0 0,-7-1 0 0,3 3 0-2,-6 1 0 4,-3 3 0-4,1 0 0 2,-5-1 0-2,2 3 0 4,-5-4 0-4,2-2 0 2,4-6 0 0,1 0 0 0,14-5 0-2,11 5 0 3,17 9 0-3,5 4 0 2,6 4 0-2,3 0 0 2,0 0 0 0,0 0 0 0,12 0 0-2,22 0 0 3,20 0-136-1,23 4-107-2,-42 1-104 2,10 6-330 0</inkml:trace>
    </iact:actionData>
  </iact:action>
  <iact:action type="add" startTime="24833">
    <iact:property name="dataType"/>
    <iact:actionData xml:id="d4">
      <inkml:trace xmlns:inkml="http://www.w3.org/2003/InkML" xml:id="stk4" contextRef="#ctx0" brushRef="#br1">14312 12022 683 0,'0'0'255'4,"0"0"-117"3,0 0-17 1,0 0-50 0,0 0-14-2,0 0 5 1,117 146-4 4,-81-109 6-5,5-3-6 0,-2 5-6 3,2 3-8-1,-1 0-12-1,-1-5-6-2,-5-7-3 6,-10-3-2-6,-8-12-8 3,-1 2-6-2,-4-2-4 4,2-2 1-3,-1 2-2-2,1 4-1 7,3-2 6-6,-2 8 0 0,7 7 9 2,-1 0-9 0,-3 6 8 1,2-7-7-1,2 0 1-1,-5-3 1 1,1 2 2-1,-1-1-4 0,-2 4-2 4,4 4 1-9,-2 2-1 6,3 11 3 0,-2 7-5 0,3 5-1-2,-1 5-2 4,-4 1 0-3,-1-7 0 0,-1-6-1 0,-3-8 3 3,-4-8-2-5,1-5 10 3,-1 5-9 0,-4 1 1 0,3 2-3-2,-2 3 0 3,0-3 0-2,-1-1 0 0,5-3 2 0,-1-8 0 3,1 1 2-4,-1 2-4 0,4 8 10 3,-3 0-9-2,5 5 4-1,-4-2-4 2,1 4 5 0,-2 3 0 0,-2 8-4-2,3 5 2 4,-3 10-4-4,2 1 7 3,0 5-6-1,2 1 1 0,-6-3-2-3,0 3 0 3,-2-2 2-1,-1-10-2 2,0-5 0-3,0-14 2 2,0-1-3 0,0-2 3-2,0-5-1 2,0-6 0 0,0-8-1 0,0-11 0-2,0 0 0 2,0-2 0 0,0 2 0-3,-1 1-1 4,-2 2 3 2,0-3-2-6,-1 0 1 1,1-3-2 2,1-3 1-1,2 1-1 1,-4-1 1-1,4 0 0 2,-3 1-2-3,-4 1 4 3,7 2-3-1,-5-5 2 0,5 4 0-2,-5-1 0 1,2-3-2 1,1-1 0 1,-1 2 1-3,0-4-1 2,3 5-1 1,-4-7 1-4,4-5 2 2,-3 0-3 1,3 0 2-1,0 0-1 0,0 0-8 3,-6-27-8-3,-2-15 1-1,-8-8 16 3,0 4-2-2,-4 4 4 1,4 2-2-2,-5 8 2 3,-3-5-1-2,-2 3 0 1,-2 0-2 0,2 6 1 0,3-1 0-2,0 9 0 2,5 2 0 1,5 1-1-2,1 2 1-1,1 1 1 1,4 3 2 3,-6-8-6-5,1 1 3 3,-1 1 0-1,1 0-1 2,9 7 1-3,3-4-1 2,0 8 2-1,0-8-3-1,0 0 4 3,0-6-3-1,0 0 2 1,0 2-1-4,0 3 0 3,0 6 0 0,0 3-1-1,0 2 2 3,0 1-2-3,0-3 2-2,0 2 1 4,0 4-1-3,0 0-1 4,0 0-1-4,0 0 1 2,0 0 0 0,0-2 1 0,0 2-2-2,0 0 2 2,0 0 0 0,0 0 0-3,0 0 4 4,0 0-5-1,0 0 4 0,3 0-2-3,9 12 4 6,5 30 0-4,7 8 9 2,0 4-13-5,-1-3-2 3,-2-1 9 3,-1-5-6-5,5-2 4 3,-5-5-5 0,0-10 1 0,-5-4 0-2,-2-5-1 4,0-2 2-4,-6 0-1 4,6-4-3-6,2 2 0 6,-2-2 0-4,0 4 0 3,0-5 0-2,0 0 0 1,0-5 0-1,-6-4 0 0,6 0 0 2,-3-1 0-5,0 2 0 4,-2-3 0 1,3-1 0-1,1 0 0-2,5 0 0 2,9 0 0 0,5-24 0-3,9-13 0 6,7-10 0-2,-4-7 0-3,-5 1 0 0,-6 4 0 3,-8 8 0-3,0 4 0 2,-6 4 0-1,-3 2 0 2,-5 3 0-2,0 5 0 0,-7 4 0-2,0 1 0 6,1 4 0-5,2 1 0 3,-3 8 0-2,-1-2-11 1,0 7-102-3,6 0-64 4,-8 15-80 0,4 18-117-2</inkml:trace>
    </iact:actionData>
  </iact:action>
  <iact:action type="remove" startTime="27877">
    <iact:property name="style" value="instant"/>
    <iact:actionData xml:id="d5" ref="#d4"/>
  </iact:action>
  <iact:action type="add" startTime="27887">
    <iact:property name="dataType" value="strokeEraser"/>
    <iact:actionData xml:id="d6">
      <inkml:trace xmlns:inkml="http://www.w3.org/2003/InkML" xml:id="stk5" contextRef="#ctx0" brushRef="#br2">22101 18927 705 0,'0'0'160'17,"0"0"-15"-16,0 0-76 2,0 0-41 5,0 0-22 0,0 0-6-2,0 0-11 2,14 68-56 2,-14-59-150-4,0-1-552 2</inkml:trace>
    </iact:actionData>
  </iact:action>
  <iact:action type="add" startTime="29482">
    <iact:property name="dataType"/>
    <iact:actionData xml:id="d7">
      <inkml:trace xmlns:inkml="http://www.w3.org/2003/InkML" xml:id="stk6" contextRef="#ctx0" brushRef="#br1">14164 12114 573 0,'0'0'152'6,"0"0"-5"-1,0 0-49 3,0 0-14 0,0 0-12-2,0 0 3 2,204 74-15 2,-143-52 7-4,16 9-6 0,7 6-5 3,7 2-14-2,6 6-4 0,-4 8-10 0,-2 8 10 3,-6 8-5-4,-14 1-9 2,3 1 0 0,-8-1 4 2,-2 0 4-5,-2 4-6 2,-4-5-9 2,-1 8-1-3,-4-2-7 2,-6 3-2 0,-4 1-2 0,-5 0 3-2,-5 0-6 2,-2-1 1 0,-5-1 0-2,-3 2-2 2,-1 2 2 0,-2 8-3 0,3 1 0-2,-4 3 1 3,-4-2 2-2,1-7-3-1,-3 0 3 3,0-8-2 0,-3-9 2-2,-7-15-2-2,-2-8 0 3,-1-7-1 0,0-5 2 0,0 0-2-2,0-2 1 3,0-2-1-2,0-8 2 1,0-9-2 0,0-1 0-1,0-10 1-1,0 0 0 2,0 0-1 0,0 0-1 0,0-4-3-2,0-26 3 3,0-14 0-2,-14 0 1 1,-21-4 0-2,-6 4-1 5,-7 1 0-6,1 4 0 1,2 5 0 2,4 6-1 1,14 9 0-2,3 4 2-1,11 7-1 4,10 5-2-4,2-1 2 0,1 4 0 2,0 0 1 4,0 0 1-8,0-2 0 2,0 2 2 4,0 0-3-4,0 0 7 2,0 0-6 0,0 0 7 0,0 0 3-2,17 17 18 3,14 20-2-1,5-1-22-3,5 7 6 3,-1 4-4 0,-4 2 4 0,1-4-3-2,-4-4 4 2,-5-7-8 0,-1-8 1-2,-7-9 0 2,-1-7-1 3,-9-3 4-6,-7-5-1 1,2 0 5 3,-2-2-6-2,1 0 7 1,-4 3-3-2,0 0-10 4,0-3 0-4,0 0 0 3,4 0 0-4,8 0 0 6,5-27 0-5,12-25 0 2,-1-12 0-1,-1-15 0 2,10-5 0-2,-10 5 0 0,2 12 0 2,-9 13 0-5,-7 20 0 5,-2 21 0 0,-9 7 0-2,-2 6 0-1,0 0-45 2,0 0-53-1,-15 17-56-1,-26 39-52 4,15-17-56-3,6 8-146 2</inkml:trace>
    </iact:actionData>
  </iact:action>
  <iact:action type="add" startTime="30875">
    <iact:property name="dataType"/>
    <iact:actionData xml:id="d8">
      <inkml:trace xmlns:inkml="http://www.w3.org/2003/InkML" xml:id="stk7" contextRef="#ctx0" brushRef="#br1">13330 17458 434 0,'0'0'492'6,"0"0"-366"0,176 0 27 4,-63-13-41-4,43-6-9 2,40-6-12 0,37 0-9-2,24-2-4 2,5 5-10 0,5 9-25 3,-5-13-6-6,8 9-22 2,5 4 4 4,7 5 5-6,-4 8-5 1,-14 0-8 2,-21 0-4 0,-31 0 5-1,-31 8-8 0,-29-8 4 2,-40 0-2-1,-25 0-7-1,-28 0 2-1,-24 0 1 4,-19 0-2-3,-12 0 0 2,-4 0 0-4,0 0 1 1,0 0-2 2,-11 0-3 1,-53 13-6-1,-45 13 10-2,-49 2 0 0,-56 0 0 4,-60 0 7-2,-41 4-4-2,-20-4-3 2,11-4 0 0,28-7 2-3,42-9 10 4,41-3-10-1,38-1-2 1,31-1 1-4,31 2 1 3,29 0-2 0,28 2-5-2,27-4 5 1,20-1-3 4,9-2 1-6,0 0 3 2,9 0-4 3,62 0 3-4,37-12 0 3,42-6 1-4,35 6 0 5,40-7-2-4,24-1 1 2,17 3-2 0,-3 4 4 0,-32 1 0-2,-43 7 1 2,-44 5 2 1,-44 0 4-2,-42 0-3-1,-26 0-2 2,-22 0-2 0,-10 0-1-3,0 0 1 4,-70 0-4-1,-76 0-8 0,-92 0 1-1,-68 0 8 0,-50 0 1 0,-26-7 0 0,-7-1 4 1,7 3 12 0,24 5 2 0,34 0-1-2,63 0-14 2,50 11-3 0,74 3 2 0,66-6 0-3,43-3-2 6,28 1 0-5,89 0 3 2,80-1 3 0,79 5-6 0,48 0 2-2,39-3 1 2,2-7-1 0,-9 0 2 0,-16 0-4-2,-28-7-9 2,-22-13 4 0,-18-10 4-2,-34 8 1 2,-33-4 1 0,-32 4 1-3,-35-1-2 4,-32 10 7 0,-30 0-6-2,-28 11-1-1,-20 2 2 2,-9 0-4-1,-102 0-1 2,-99 2-7-3,-98 24 3 4,-47 6 7-4,-10-2 1 2,24-4 1-2,40 9 8 4,44-3-6-4,47 4 6 2,42 4-10 0,64-15-5 0,47-6-18-2,57-7-32 1,46-12-50 2,98 0-71-3,-24 0-85 2,8 0-120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5-09T01:44:41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508">
    <iact:property name="dataType"/>
    <iact:actionData xml:id="d0">
      <inkml:trace xmlns:inkml="http://www.w3.org/2003/InkML" xml:id="stk0" contextRef="#ctx0" brushRef="#br0">10265 12330 340 0,'10'-5'73'52,"3"18"-10"-52,-9-11-27 0,8-4-22 0,-1 9-1 0,10-5 4 0,-1-11 1 0,13-1 7 0,-5 7 2 0,11-5 4 0,1 3 4 0,7 1-13 0,-5 2 1 1,6 8-10-1,-3-12-2 0,4 3-2 0,-3 0-2 1,7 6 0 0,-9-9 3-1,0 15 2 0,-6 5-2 8,1-4-3-1,-3-2-4 0,2-4 0 1,5 1-2 0,5 1-1-2,-2 1 0 2,8-10 0 1,-10 3 0-2,5-6 0 2,-1 6 2-5,-2 0-2 6,-5 0 4-3,-1-13-4 0,-14 28 4-1,13-21-4 2,-14 12 2 0,-9-12-2 0,0 10 0-1,7-4 0 1,-14 0 0 1,-6-9 2-3,3 9-2 0,-9 9 6 2,3-9-5 0,0-6 2 0,-6 12-1-2,1 0-2 2,-28-6-1 1,-26 5 1-1,-12 3-2-2,-10-8 4 2,-17 4-1 0,-5 0-1 0,-7 3 1-3,0 3 0 4,12 2-2-1,15-4 2 0,-1-1-1-2,10-7 0 2,4 4 0 1,-1-1 0-2,16-3 0-1,13 0 2 1,7-5-2 2,15 5 0-1,16 5 0-2,7-8 0 1,1 3-1 1,2 0 2 0,-2-7 4-2,12 12 1 2,45 0-3 0,3-5-2-2,16 6-2 2,-5-6 3 0,6 0-3 0,15 0 2-2,8-9-1 3,2-2 0-2,1 3 0 3,14-5 0-6,-21 4 2 4,-14-6 2 0,-14 15-2 0,-26-8 5-2,-10 6 0 2,-21 6-3 1,-10-8 1-2,-10 8-2 0,8-4 0 0,-8 6-3 1,2-6 1 0,-1 4 0 0,-41 17-2-2,-27 8 1 2,-33-1 0 1,-19-14-1-4,-17 3 1 4,-3-12-1-1,10-5 0 1,15-2 1-5,23-1 0 5,15-9 0-2,16 10 2 1,18-9-3-2,20 9 1 2,17-5-1 0,14 7 1 0,2 0 0 1,1 0 0-3,0 0 2 1,58-5 3 2,31 5-5-1,23 0 1-2,16 0-1 2,11 8 0 0,-5-4 1 0,-19-4 0-1,-14 4-1 0,-11-4 1 3,-28-11 0-7,-13 6 0 6,-17 0 5-1,-23 5-4 0,-25 0 3-2,9 7-3 2,-7-7-2 0,-22 0-1 0,-94-7 1 1,-32-10 1-4,-19 7-1 3,-14 7 3-1,31-7 0 2,27 6 1-3,22 13-3 2,18-6-1 0,31-1 1 0,18-2-1-1,31 3 0-1,17-6 0 4,-4 1 1-4,15 2 1 0,64-8 5 3,52-1-7-1,31 1 0 0,45 4-3-2,-19 11 3 3,-44-2 0-2,-9-1 0 0,-35 1 1 0,-60-9 0 1,-27 3-1 0,-16 2 0-2,-4 6 0 1,-4-14-2 1,-9 14 0 1,-83-22 2-4,-45-4 2 5,-14-7 1-3,-20 22 4 2,31 0 3-2,28 15-4-1,32-3 1 2,12-8-7 0,31 9 2-2,18-9-2 2,25-2-1 1,11 2-3-2,-3-7-16-2,23-6-11 4,16-4-36-1,-9-3-44 0,-8 14-51-2,-20 12-255 1</inkml:trace>
    </iact:actionData>
  </iact:action>
  <iact:action type="add" startTime="29068">
    <iact:property name="dataType"/>
    <iact:actionData xml:id="d1">
      <inkml:trace xmlns:inkml="http://www.w3.org/2003/InkML" xml:id="stk1" contextRef="#ctx0" brushRef="#br0">9553 9807 386 0,'9'9'108'6,"-5"-9"-24"2,-4 0-27 0,3 0-23 0,-3 0-6-1,0-3-12 0,0-6-3 2,4 4 1-3,-11-38 1 1,3-15 17 2,4-21-9-1,-6-5 2-3,-4-15-12 4,-1-19 3-2,-15 0-5 1,5 14-1-2,8 17-3 4,-6 25-1-3,7 18 2 2,-1 15-4-4,17 18 4 3,-4 9-5-1,0 4 3 1,-2 1-2-2,2-1 4 3,-2-2 4-2,2 0-1 2,0 10 3-4,10 20-5 4,11 22-5-1,13-3-3 0,-2 13 9-2,22 0-8 2,-14-3 1 1,10 0-1-2,8 12 1-1,-5 1-2 2,17-5 1 0,-19-6-1 0,-2-3-1-3,-9-7 4 4,-2-1-4-1,-6-19 4 0,-25-13-3-2,6-8-1 3,-5-13 0-3,-8 6 0 3,-3-9 0-4,6 6 0 3,-3 0 0 0,0-2 0 0,4 0 0-2,-4-3 0 2,13-30 0 1,-6-22 0-1,-7-7 0-3,6 0 0 4,-6-5 0-2,-6-20 0 2,-1 2 0-3,7-1 0 2,0 18 0 0,-4 16 0 0,-2 15 0-2,12 22 0 4,-2-2 0-4,-5 16 0 4,5 0-13-7,-7 6-28 5,3-3-7 1,-4 0-21-2,8 10-11-1,6 19-26 3,6 10-11-1,-3 9-69 0</inkml:trace>
    </iact:actionData>
  </iact:action>
  <iact:action type="add" startTime="29804">
    <iact:property name="dataType"/>
    <iact:actionData xml:id="d2">
      <inkml:trace xmlns:inkml="http://www.w3.org/2003/InkML" xml:id="stk2" contextRef="#ctx0" brushRef="#br0">10265 9756 242 0,'7'0'105'6,"-7"-6"-26"0,7 3-17 2,-1 3-26 0,-6-4-1 0,14-24-3-2,-8 8-6 3,9-20 1-2,1-7-7 1,-5-12-1-2,1-9-2 2,-9 4-4 1,7-11-6-2,-6 1 3 1,-1 2-7-2,3 9 2 3,-2 8-4-2,3 11 0-1,-4 7 0 2,0 10-1 0,0 27 1 0,-3-3 0 0,0 3 0-1,7 3-1 2,-14 0 5-3,7 8 1 0,12 29 0 3,4 21-6-1,4 9 1-1,0 9 1 0,6 5 0 1,-8-8 2 0,8-2-2 0,-3-12 3-2,-8 2-5 2,11-8 1 2,-12-8-1-4,8-16 0 0,-9-12-1 2,-3 3-4 0,-7-25-8-1,-3 4-14-1,1-8-23 2,-2-5-22 0,-8-20 1 1,2-13-33-3,-16-13-79 3</inkml:trace>
    </iact:actionData>
  </iact:action>
  <iact:action type="add" startTime="30216">
    <iact:property name="dataType"/>
    <iact:actionData xml:id="d3">
      <inkml:trace xmlns:inkml="http://www.w3.org/2003/InkML" xml:id="stk3" contextRef="#ctx0" brushRef="#br0">10520 9394 214 0,'-8'6'91'7,"-16"-2"12"0,2-2-33-1,0-2-17 2,-5 0-7 0,2 5-7 0,9-5-13-2,2 6-11 2,-4-6-12 0,7 2-2 0,-2 2-1-2,5-2-26 3,4-8-36-2,-5 6-44 1,-5 4-127-2</inkml:trace>
    </iact:actionData>
  </iact:action>
  <iact:action type="add" startTime="30682">
    <iact:property name="dataType"/>
    <iact:actionData xml:id="d4">
      <inkml:trace xmlns:inkml="http://www.w3.org/2003/InkML" xml:id="stk4" contextRef="#ctx0" brushRef="#br0">10826 9690 246 0,'8'-12'92'4,"-3"-16"-20"4,-7-3-8 0,-8-11-35 0,-3-8 5-2,10-7-8 2,-7-5-9 0,6-11 5 0,1-6-4-2,-5 3-1 2,8 10-1 0,-8 6-3 0,0 15-2 0,0 6-5-2,0 11-2 2,4 1-3 0,4 6 2-1,0 10 0 0,3 0 4 1,-2-2 1 0,14 5 0-2,-6 3-1 2,-1 3-2 0,13-5 1 0,-2 11-6-2,8 4 3 2,14 17-1 0,-8-10 2 0,2 7-3-2,-2 0 1 2,-7-2-1 0,0 0-1 3,-11 4 1-8,-12-4 0 5,-6 17-1 1,-7-8 0-1,-11-2 0-2,-15-1 0 2,-4-3 0 0,6-3 0 0,7-12-1-3,3 1 0 3,20 1 1 1,0-10 0-2,4 0 0-1,4 0 1 2,-2 0 0 1,21 11 1-1,-3 9-1-2,6 3-2 4,-4-2 0-5,10 5 0 3,-2 5 1-1,-1-2 0 1,-4-10 0 0,2 6 0 0,-14 0 0-2,-8-8 1 2,-1 5 0 1,-13 8-1-3,-11 2-1 0,-10 0 1 3,-4-2-1-1,-3-1 1 0,2-9-1-2,0 8 1 2,21-26-9-1,-5 5-16 2,6-11-39-3,5-18-25 2,8-29-33 0,11 3-127 0</inkml:trace>
    </iact:actionData>
  </iact:action>
  <iact:action type="add" startTime="31433">
    <iact:property name="dataType"/>
    <iact:actionData xml:id="d5">
      <inkml:trace xmlns:inkml="http://www.w3.org/2003/InkML" xml:id="stk5" contextRef="#ctx0" brushRef="#br0">11279 8939 307 0,'0'3'82'3,"0"17"-20"5,-3 10-21 0,11 2-11 0,-8 13 6-2,-5 11-4 2,14 15-6 0,-5 6-1 0,1 5-5-2,11-1 0 2,-14-4-7 0,3-16-1 0,4-14-4-2,-7-18 1 2,3-14-1 0,2-8 4 0,10 2 4-2,4-4-4 2,11-1 4 0,1-9-3 0,10-2 2-2,5-6-6 2,4 1 1 2,-4-5-5-3,-1 0-3-1,-7 12-1 3,-14-5 0-2,-5 9-2 2,-5 2-6-4,-6-1-22 2,-16 0-26 1,-3 0-31 0,2-1-43-1,7-25-91 1</inkml:trace>
    </iact:actionData>
  </iact:action>
  <iact:action type="add" startTime="31823">
    <iact:property name="dataType"/>
    <iact:actionData xml:id="d6">
      <inkml:trace xmlns:inkml="http://www.w3.org/2003/InkML" xml:id="stk6" contextRef="#ctx0" brushRef="#br0">11952 9700 337 0,'16'-14'80'3,"-9"4"-14"5,9-13-34 0,-12-16-6 0,12-8 1-2,7-18-8 2,-5-1-3 1,5-1-7-2,-6-4-3-1,-1-3-3 2,-6 5-2 0,-8 19 0 0,-4-3 0-2,4 8-1 2,-6 8 0 0,6 14-1 0,-12 9 2-2,5 1-2 2,10 16 1 0,-5-3 0 0,0 0 2-2,0 5 5 2,8 12 16 0,8 25-17 0,-2 14-5-2,19 0 0 2,-17 11 7 1,12 8-2-2,12 6 0 1,-13-14-4-1,-1-3 2 1,-2-25-3 0,-3-4-1-3,-5-10 0 4,-3 0 0-2,1-16 0 2,-2 2-3-4,-12-14-8 3,-6 3-22 1,6-7-15-2,-6 7-27-1,-11-13-23 3,-2-4-13-2,-6 0-10 2</inkml:trace>
    </iact:actionData>
  </iact:action>
  <iact:action type="add" startTime="32189">
    <iact:property name="dataType"/>
    <iact:actionData xml:id="d7">
      <inkml:trace xmlns:inkml="http://www.w3.org/2003/InkML" xml:id="stk7" contextRef="#ctx0" brushRef="#br0">12300 9485 145 0,'-8'-15'76'5,"0"6"0"3,-17-1-4 0,-11-5-4-2,-3 10-18 2,1 2-21 0,0 6-8 1,-2-3-15-4,8 0-2 3,-1 3-4 0,2-1 0 0,-4 2-22-2,-4-4-54 2,3-6-93 0</inkml:trace>
    </iact:actionData>
  </iact:action>
  <iact:action type="add" startTime="33523">
    <iact:property name="dataType"/>
    <iact:actionData xml:id="d8">
      <inkml:trace xmlns:inkml="http://www.w3.org/2003/InkML" xml:id="stk8" contextRef="#ctx0" brushRef="#br0">9937 10047 309 0,'1'1'79'7,"8"9"3"-1,-19 0-41 2,10 10-20 0,-13-5 2 0,0 4-6-2,0 3-4 2,-15 15-2 0,12-8-4 0,2 10-3-2,-12 4 3 2,3-3-3 0,5-9 4 0,14 16-5-2,-15-19 3 2,2 2-3 0,17-2-3 0,-3-15 1-1,0-1 0 0,9-7 1 2,-2-5 8-2,22-2 13-1,2 8-23 2,21-12 2 0,2 3-2 0,1-11 0-2,3 11 0 2,-2-5 1 2,-10 5 0-3,-6 6 0-1,-9-3 4 3,1-9-4-2,-13 9 3 2,-5-5-2-4,-11 5 0 2,-4 0-1 1,8 5 1 1,-4-10 3-2,-4 5-4-1,1 0 2 4,6 0-3-4,-3 0 1 0,-6 0 1 3,-11-22-2-2,-4 13 3 1,1-4-1-1,1 0-2 1,-1 8 0-1,7-9 0 2,6 14 1-4,-3-17-1 3,-3 12 1 0,7 2-2 0,6 3 1-2,0-7 0 3,0 7 0-1,0 0 1-1,-8 0 0 0,16 7 1 1,-2-14 5 2,-6 14-1-4,0-14 4 0,0 14 2 2,13-4 10 0,13 14-17 0,-9 2 5-2,12-1 0 2,-1 4 1 0,-11-3 4-1,-4-2-7-1,10 0 5 2,-18 2-5 0,8-4 1 0,-15 4-3-2,14-11 0 2,-20-1-4 0,1 10-1 1,-16-7-1-2,13 0 0-1,-16 0 0 5,16-10 0-6,0 0-2 2,8 0-7 0,-7 3-15 1,14-3-19 0,-14 0-18-2,6 11-45 3,3 14-76-2</inkml:trace>
    </iact:actionData>
  </iact:action>
  <iact:action type="add" startTime="35414">
    <iact:property name="dataType"/>
    <iact:actionData xml:id="d9">
      <inkml:trace xmlns:inkml="http://www.w3.org/2003/InkML" xml:id="stk9" contextRef="#ctx0" brushRef="#br0">11734 14124 304 0,'3'0'92'6,"5"0"-13"0,-3 3-23 2,-2-3-10 0,-6 8 1 0,8-14 2-1,-5 28-20 0,7 10-10 1,6 0 0 0,-17-4 3-2,15 11-4 2,-6 0-3 0,-1-16-3 0,2 2-3-2,-9 2-4 3,6-13-3-2,-6 4 1 1,6-4-2-2,-3-11 2 2,0-1-2 1,0-4 7-2,4 10-6-1,-4-2 2 2,0 2-3 0,9-20 6 0,-9 16 2-1,8-3-1 0,5-2-4 1,11 1-4 0,15 5 5-2,-15-9-1 2,4 3 6 0,4-5 0 0,6 6 0-2,-11 0-1 3,2-6 0 0,17 4 0-1,-5 4-5-3,4 1 3 4,7-6-4-1,-16 6 6-1,2-3-3-1,4 3 3 2,-1-1-1 0,-4 2-2 1,3-10-1-3,-6 12 0 1,10-12-1 3,-11 8-4-3,-4-2 4-2,6 0-4 4,1 4 3-2,9-8-2 2,-9 2 0-4,8-4-1 4,5 6 1-2,-13-2 0 3,5-3-1-6,2 1 1 5,5 10 0-2,-14-1 3 2,5-7-4-4,1 4 0 4,-6 4 0-2,0-6 0 1,1 0 0 0,6 2 0-2,2-2 0 3,2 0 0-1,-4 4 0-2,1 1 0 1,-7-10 0 1,-1 5 0 0,0 0 0-2,4 0 0 2,-5 0 0 1,-10-6 0-3,5 6 0 1,-18 0 0 2,-2 2 0-3,-3-7 0 2,1 8 0-1,-6-3 0 0,13 0 0 1,-9 0 0 1,3 0 0-3,-4 0 0 1,7 7 0 2,3-3 0-1,8 2 0-2,-1-4 0 2,0-2 0-1,3 5 0 2,-12-2 0-3,2-3 0 2,-6-4 0 0,-7 8 0 2,3-4 0-6,-3 0 0 3,0-4 0 2,0 8 0-3,0-4 0 1,-6 0 0 2,9 0 0-2,-6-4 0 0,6 4-4 1,-3-4-2-1,0-28 1 2,0-20 3-3,0 5-1 2,-3 3-2 0,3 3 5 0,-4 0-5 0,4-6 4-2,4 14-2 3,-4 2 1-2,3 7 1 3,-3 9 0-7,0 4 0 6,0 9 1-2,0 2 1 2,0 0 0-4,0 2-1 3,0-2 1 1,-3 0-2-4,6 3 2 4,-3-6-1-2,-3 6 1 1,3 0-1 1,0-3 3-4,0 5-3 4,-4 7 2-1,4 25-1 0,4 0-1-2,-4 3 0 3,9 14 0-2,-5-3 0 1,-1-18 0-2,-3 7-1 2,-3 1 2 0,6-4 0 0,-10-8 0-3,11-13-2 4,-11 1 0-2,7-2 1 2,0-13 0-2,0-2 0-1,0-2-1 2,0 4 2 1,0-4-2-4,0 2 2 4,0-3-3-2,0 3 0 0,-3 0 2 1,3-6-2 1,0 6 0-3,-20-4 1 5,-24-6 1-8,1-2 0 6,-11 7 1-1,-10 1 1-2,8-4-1 2,-11 0-2 0,6 4 2 0,-6-3-1-2,-4 1 1 3,9 1 1-2,-3-4 0 0,-11 6-1 0,11-2 3 1,1 8-2 0,8-15 3 0,7 19-4-3,8-14 1 4,2 5-2 0,-2 2 0-2,11 0 1 2,-11-4 0-4,5 10 1 3,11-8-2 0,-11 2 4-3,3 9-3 4,7-16-2-2,-11 7 2 1,13 7-1-1,-12-11 0 2,12 10 0-3,-9-6 0 5,6-2 1-8,-1 7-2 6,6-5 2-1,-5 0-1-1,-4 0 2 2,8 2-3-4,0-2 1 3,-8-2 0 1,1 7 0-3,-5-5 0 2,0 3 0 0,6 3 0 0,9-1-1-2,-12-5 3 2,16 3-4-1,0-3 2 2,-1 5 0-3,-3 10 0 3,5-9 0-3,-7-2 0 3,11 3 1-4,-1 2-2 4,-2-9 3-1,4 2-2-1,4 1 0 1,4 0-1-2,2-6 1 3,2 3-1-2,-2 0 1 2,-6 0 0-4,12 3-2 4,-21-3 3-1,2 0-2-1,0 0 2-1,12-3-2 2,1 6-2 1,1-9 0-2,-11 6-4 1,19-21 1-1,-25-3 5 1,9-4 2-2,1-1-2 2,3 7 3 0,-4-17-2 0,7 8 1-2,-13-6-2 2,8-2 1 1,2-6-1-2,-7 6 1-1,-6-6 0 2,6 6-2 0,-3-1-1 0,3 9 3-3,3 3-3 3,7 14 3 1,0-3-2-2,-3 17 1-1,6 0 1 3,-3 4 0-2,0-4 0 1,-3 1 1-2,3-1-2 2,-3 4 2 0,3-2 2 1,0 12-3-3,3 20 0 2,0 5-1 0,10 10 2 0,-5 1-1-2,5-3 1 2,-4-1-1 0,-2 4 1 0,1-8 0-3,12 0 0 4,-17-10 1-1,7-4-1 0,6-6 0-3,7-5-1 6,-16-10 0-6,9 5 2 3,5-4-2-1,-4 1 1 0,-11-6 0 2,7 3 2 81,-4 0-1-90,4-6-3 0,8 0 1 0,-3 3 0 1,6-12 0-1,13 9 0 0,-17-2 2 0,22-14-2 0,0 16 4 0,-3-10-3 0,5 7 2 0,2-5-3 7,2 4 0-2,-12 2 2 5,3 4 1 14,-1-10-2-23,-5 8-1-1,5 3 0 4,-5 2 0 3,3-7 0 2,-2 2 0-3,-1 0 0 2,0 7 0 2,-1 0 0-4,7 3 0 0,6 0 0 2,-8-1 0 0,9-9 0 0,-8 5 0-3,1-2 0 4,-6 4 0-1,1-1 0 0,8 1 0 0,-2 6 0-2,1-8 0 2,2 13 0-1,14-16 0-1,-20-2 0 2,7 0 0 0,2 0 0 1,-8-4 0-3,3 8 0 1,2-4 0 2,-2 3 0-2,7 0 0-1,-14 0 0 3,13-3 0-2,-13 0 0 2,7-6 0-4,4 12 0 4,-4-17 0-1,-11 11 0 1,3 0 0-4,-5 0 0 2,-9-2 0 2,1-5 0-1,-11 4 0-1,-8 6 0 0,2-3 0 0,-3 0 0 2,0 7 0-3,0-14 0 1,0 7 0 2,0 0 0-2,4 7 0 2,2-7 0-4,-6-12 0 4,8 17 0-1,-8-15 0-2,0 20 0 2,2-27 0 0,10-8 0 0,-12 0 0-3,0-17 0 4,4 2 0-1,-4-1 0-1,2 1 0 0,-2 9 0 1,0 6 0 0,0 10 0-1,0 10 0 0,0 5 0 0,-6 0-12 2,6 0-17-2,-14 8-19 0,8-8-35 0,-2 3-31 1,-9 6-48 0,7 16-213-1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5-09T01:44:41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73">
    <iact:property name="dataType"/>
    <iact:actionData xml:id="d0">
      <inkml:trace xmlns:inkml="http://www.w3.org/2003/InkML" xml:id="stk0" contextRef="#ctx0" brushRef="#br0">1066 3849 168 0,'3'0'130'6,"-3"6"-50"2,0-12-12-2,0 10-16 2,4-4-6 0,-4 6-3 0,2-12-11-2,0 12-1 2,-2-10 6 0,0 9-5 0,0-2 2-2,-2-6-4 2,2 9 3 0,2 32-15 0,-2-6-7-2,5 5 0 2,-5 0-8 1,0-4 3-2,3-2-6-1,7-8 5 2,-19-4-5 0,9-21 2 0,0-1-1-2,9 6-1 2,-9-3 4 0,0 0 3 1,3 0 1-4,-3 0-2 3,0 2 3 0,3-4-1 0,5 4 9-2,24 6-16 2,-7-1 3 0,-2-4 1 0,10-3 1-1,-5 6 1 0,5-6-1 2,-1 11 1-2,3-11-5 1,-2 0 8-1,6 2-8 2,-5 3 6-2,1-5-7-1,5 0 3 3,5 0 0-2,3-2 2 2,-5 4 1-4,1-4-4 5,-4 4 3-4,0-2-6 4,6-5 2-6,-11 8-2 5,-2-6 0-2,8-2 0 2,2 5 0-2,-4-4 0-1,15 4 0 3,-6-3 0-2,-22 2 0 0,17 1 0 0,-2 0 0 1,26-6 0 0,-24-5 0-2,11 11 0 2,-8-9 0 0,5 11 0 1,-5-7 0-4,-2 10 0 5,-4-5 0-3,7 0 0 1,-13 0 0-3,3 0 0 3,2 3 0 0,-6-6 0 0,15 3 0-1,-2 0 0 0,-2 0 0 2,7 0 0-2,-5 0 0-1,8-5 0 2,-1 8 0 1,4-9 0-2,-6 9 0-1,2 0 0 2,-2 2 0 0,-10 4 0 1,-5-6 0-4,3-6 0 6,1 3 0-6,7 0 0 5,-7 0 0-6,11 3 0 4,-4 0 0 1,-1 3 0-2,13-2 0-1,-11 3 0 3,9 0 0 0,-7-7 0-3,0 12 0 0,6-12 0 2,-12-2 0 0,-2-5 0 0,13 4 0-2,-7 1 0 2,8 7 0 0,-4 2 0 1,4-14 0-4,-6 16 0 5,-6-11 0-4,-1 2 0 4,21-10 0-6,-20 20 0 4,21-20 0 1,-20 10 0-2,11 0 0 1,-12 0 0-1,8 0 0 1,3 12 0-1,-1-9 0 0,-8-6 0 0,-1 1 0 1,0 4 0 0,0-7 0-2,-6 1 0 2,6-1 0 1,7 0 0-1,2-6 0-3,-4 7 0 4,-2-4 0-2,4 11 0 1,-4-3 0-1,6-3 0 0,1 11 0 2,-3-3 0-2,5 5 0 0,-8-10 0 0,2 0 0 3,-3 0 0-4,7-7 0 1,1-1 0 0,-2-4 0 1,-2 4 0 1,0 11 0-3,-1-8 0 2,-8 5 0-1,8 0 0 1,-5 0 0-2,1-3 0 4,-8 3 0-4,2-5 0 3,-7-2 0-3,3 7 0 1,3-8 0 1,1 8 0 0,-9-11 0 0,5 8 0-1,0 0 0 1,-10 6 0-1,9-8 0 0,-4 2 0 0,-4 1 0 1,1-2 0 1,13 0 0-3,11 4 0 1,-12-7 0 1,-8 10 0 0,5-12 0-2,3 9 0 4,1-3 0-3,-3-3 0 1,-16 2 0-3,-6 0 0 4,15 2 0-2,-13-3 0 1,12 1 0-1,-5-2 0 1,1 4 0 1,7 2 0-3,5 0 0 1,1 0 0 1,-2-3 0 0,-2 1 0-1,-5-2 0 0,17 4 0 1,-15 6 0-1,6-8 0 1,6 2 0-2,-3 2 0 5,4-2 0-6,-1-2 0 5,-6 4 0-6,5 1 0 5,-4-1 0-1,1-4 0 0,-2 2 0-1,2-5 0 0,2 10 0 2,-5-8 0-2,-6 3 0-1,0 0 0 3,0-6 0-2,1 10 0 2,-5-8 0-5,-10-2 0 5,7 6 0-1,0-2 0 0,-1 2 0-3,-12 0 0 6,8 0 0-6,-1-3 0 2,-9 3 0-1,-4-2 0 3,6 2 0-2,-10-3 0 1,-2-1 0-1,0 4 0 0,3-3 0 3,5 3 0-4,-4-5 0 0,-4 5 0 2,12-8 0 1,-4 5 0-2,1-14 0 0,-2 3 0 0,6-3 0 2,-6-10 0-2,5-11 0 0,-8 11 0 1,-4-7 0 0,0 6 0 0,5 2 0-2,-5 9 0 1,-5 12 0 1,3 0-7 1,0 10-24-2,2-5-7-1,-12 5-27 4,8 9-31-6,-55 54-12 5,5-7-107-1</inkml:trace>
    </iact:actionData>
  </iact:action>
  <iact:action type="add" startTime="8779">
    <iact:property name="dataType"/>
    <iact:actionData xml:id="d1">
      <inkml:trace xmlns:inkml="http://www.w3.org/2003/InkML" xml:id="stk1" contextRef="#ctx0" brushRef="#br0">3916 7363 158 0,'10'-9'121'6,"-7"0"-46"2,5 3 14-2,-3 5-20 2,-5 2-3 0,-5 3-5-2,10 2-11 2,-10-6-9 0,11 10-11 0,-6 19-16 0,15 3-1-2,-11-5-1 3,3 8-2-2,0-16-3-1,-7 11-1 2,14-10-5 0,-7 5 4 0,-4-8-5 0,-3 5 3-2,7-17-2 2,0-5 1 0,-8 0 1-2,2-1-1 2,-1 1 2 0,12-4-1 0,-8 8 8-2,12-4-7 2,7 1 6 0,2-1-1 0,-6 7 0-2,11-7-1 2,1-4-1 1,-7 1 1-2,12 3-5 2,-4 0 5-2,12-7-2 0,-6 4 4 1,2 0-6-2,-4 6 5 2,8-9-3 0,-4 0-1 1,1 1 1-2,5 10-2 1,4-10-1-2,-10 2-1 4,1 6 4-4,7-6-6 0,-5-2 3 2,9 3-2 0,-15-3 0-1,-1 3 2 0,16-1-2 3,-16-4 2-4,21 4-2 4,-14-4 4-6,8 2-3 4,0-12 3 0,8 9-5-1,2-4 2 1,3-5-1-1,-3 9 0 1,-5 4 1-2,-1 3 0 4,-2-6 1-4,-6-1 0 3,6 13-3-3,-4-5 0 1,6 0 0 1,10-2 0 0,-5 4 0-1,0-2 0 0,4-2 0 4,-3-1 0-6,10 1 0 5,-1 4 0-6,-4-7 0 5,-8 8 0-2,-1-3 0-1,2-3 0 2,-15 6 0 0,7 2 0 1,-5-10 0-4,8 5 0 5,-11-3 0-4,-4-1 0 3,6 8 0-4,3-1 0 3,-12-10 0 0,3 14 0 0,-1-5 0 0,-2 3 0-1,-5-5 0 2,-5-2 0-3,4 2 0 1,-5 5 0 0,-2-5 0 1,-4 5 0-1,-9-5 0 0,-7 0 0 0,-3 0 0 1,0 0 0 1,1 0 0-4,-5-8 0 3,4 8 0 0,0 0 0 0,-3 0 0 1,6-5 0-3,-3 5 0 1,0 5 0 2,-3-12 0-2,6-36 0 0,1 21 0 2,-4 5 0-3,0 8-3 0,0 9-14 3,-4-3-14-2,8 6-25 1,-21 0-43-1,23-9-35 0,-12 9-91 2</inkml:trace>
    </iact:actionData>
  </iact:action>
  <iact:action type="add" startTime="10347">
    <iact:property name="dataType"/>
    <iact:actionData xml:id="d2">
      <inkml:trace xmlns:inkml="http://www.w3.org/2003/InkML" xml:id="stk2" contextRef="#ctx0" brushRef="#br0">12184 7297 368 0,'6'7'97'5,"-1"10"-8"2,8 0-43 3,-13 13-24-4,8 9-3 0,-16-2 0 2,16-7-3 0,-8-19-1 0,0 5-3-2,3-11 0 2,-3 3-1 0,-3-1 7 0,7-6-2-2,9 3-6 2,7 1 0 0,-1-7-3 0,13 2 4-2,4-12-2 2,11 3 8 0,-14 2 0 0,8 1 0-1,6-4 0 2,-2 14-5-1,-1-9-2-1,4 12-3 0,4-7 1 1,4 6-3 0,-6-2 2 0,18-4-2-3,4 7 2 3,5-3-2 0,-2-2 3 1,7 10-1-4,-6-4-4 5,-4 0 1-4,0 1-3 3,-1-9 6-2,1 8-7-1,13-1 3 2,-14-14-3 0,8 7 1-1,-5 0 0 0,-16 0 0 2,10 6 2-2,8 2-1 0,-7 2 1 1,-5-3-2 0,-10-12 1-1,-4 10-1-1,-6-2-1 2,-5-6 0 0,3 0 0 0,-10 6 0-1,7-8 0 0,-14 3-1 0,-5-5 2 1,16 4-2-2,-8 0 3 2,4-2-3 1,-11 3 2-2,-9 2-2 0,8-4 0 0,1 1 0 3,13-5 1-4,-18 6 0 0,5-2 0 3,-4 8 0-2,6-8 0 2,-7 4-1-4,7-8 1 4,-5 5-1-2,-7 1 1 1,5 2 0-2,-10-3 1 2,0 3-3 1,-6 0 4-2,4 3-2 0,-7-3 1 1,3-3-2 0,0 3 2-1,8-4-2 1,0 4 1-2,-3-1-1 4,0-3 0-4,-3-1 0 1,7 1 0 0,-5-7-1 1,12-19 2 1,-13-10-5-3,1-8 3 2,9 3-1 0,-7 15 2 0,4-2-1-2,-7 10-8 1,1-3-12 2,4 13-20-1,-16 9-40-3,6 6-61 3,-48-13-85 1</inkml:trace>
    </iact:actionData>
  </iact:action>
  <iact:action type="add" startTime="11749">
    <iact:property name="dataType"/>
    <iact:actionData xml:id="d3">
      <inkml:trace xmlns:inkml="http://www.w3.org/2003/InkML" xml:id="stk3" contextRef="#ctx0" brushRef="#br0">2775 6663 225 0,'14'-3'136'6,"-2"3"-35"0,0-3-18 2,-10 6-26 0,-4-3-8 0,4 0-5-2,-2 0-14 2,-7 3-8 0,0 2-14 0,-42 4 16-2,-12-1-2 2,-10 4-7 0,-25-4-4 0,-8 6-6-1,-12-1-3 0,6 2-1 1,5-1-1 2,18 1-1-5,31-8 0 3,22-3 1 1,30-4 0-2,4-9 0-2,23 9 1 4,51-17 5-1,39 12-3 0,51 1 0-2,10 11-2 1,-19 0 4 2,-25 3 8-1,-15-5 7-2,-25-5-9 2,-39-5 1 0,-22 1-6 0,-29 4-5-2,-8 0-1 1,-5-3-9 3,-87-17 9-3,-45 7 4-1,-23 4 9 2,-7 7-3-1,-2-1-3 2,12 12-7-4,52-2 0 4,36 2-2-1,43-4 2 2,40-8 0-6,-6 1 1 3,18-7 4 2,79 2-1-1,25 3 1-2,9 8-5 2,-13 1 1 0,-30 3-1 0,-28 0 0-1,-36-4 0-1,-24-4-1 3,-7 5-2-2,-33 6 1 0,-53 0 2 0,-36-1 2 2,-18 10 5-1,30-13-6-2,37 5-1 2,35-10 0 0,22-2 0 1,26 0 3-5,9-6 3 5,17-5 1-1,65 7-5 0,28 4 3-2,-1 15-5 2,11 5-2 0,-36-3-15 0,-28 12-22-1,-29-8-39-1,-24 5-53 5,-30 9-174-5</inkml:trace>
    </iact:actionData>
  </iact:action>
  <iact:action type="add" startTime="12941">
    <iact:property name="dataType"/>
    <iact:actionData xml:id="d4">
      <inkml:trace xmlns:inkml="http://www.w3.org/2003/InkML" xml:id="stk4" contextRef="#ctx0" brushRef="#br0">9943 6719 374 0,'23'-5'80'6,"-1"-4"-8"2,4-6-28-2,7-1-17 2,11 5 8 0,3 8 7 0,14 3-2-2,16 11-8 2,22 6-4 0,-8-3-6 0,12-1 1-2,-3-3-9 2,-19 1 0 0,-17-9-1 0,-12 4-5-1,-24-6-3 0,-31 0-3 1,-2 0-2 0,2 3-4-2,-25-12-3 2,-70-14 7 0,-16 10 3 0,-30 5-3 0,-11-6 3 0,6 5-1-1,17-2 2 3,22 11-3-6,27 0-1 5,30 5 0-1,22-5 0 0,31 0 3-3,7-2-3 3,43-1 6 0,54 6-6 0,24 2 0-1,21 21-1 0,12-6 1 1,-44 4 1 0,-25-3-1-2,-33-11 3 2,-39-1-2 0,-20-6 2-1,-3-6-3-1,-1 8-4 3,-50-5 4-1,-12 4 0 2,-21-10 4-7,3 3 6 6,14 1 3-2,16 4-6 2,27 1 4-4,27-1-9 3,7-7 4 1,-2 3-3-2,34-5 5 2,45 14-5-3,-3 0-2 3,-1 5-1-2,-19-4 1-1,-40 2-1 2,-21-10 0-1,0 0 0 1,-6 0-16-2,-30 0-19 4,-32 0 13-3,-22-7-38 1,0 7-39-3,-7 0-75 4</inkml:trace>
    </iact:actionData>
  </iact:action>
  <iact:action type="add" startTime="17169">
    <iact:property name="dataType"/>
    <iact:actionData xml:id="d5">
      <inkml:trace xmlns:inkml="http://www.w3.org/2003/InkML" xml:id="stk5" contextRef="#ctx0" brushRef="#br0">18772 3259 284 0,'0'6'65'5,"0"-6"-1"2,3 3-21 1,-6-3-14 0,6 0 4 0,-2 4 5-2,-1-4 1 3,3 0-8-2,-3 4-2-1,0-7 1 2,-3 6-12 0,3 20-8-2,0 2-8 2,0-13 6 0,-1 5-4 0,2-4 3-2,-1 4-3 2,7-9 1 0,-14 0 3 0,17-2-3-2,-10 6 2 3,3-18-2-2,-9 12 1 1,9-1-3-2,-3 1 0 3,3 18-2-2,-6-6-1 2,3-4 0-2,-3-14 0-1,6 0 1 2,-3 12 1 0,0-18 0-2,0 0-1 2,0 6 6 1,-3 6-4-2,6-14 1 2,-3 8 1-4,0 5 5 3,3 0 0 0,15-7-2-2,2 8-6 2,-7-3 3 0,7-3 4 0,3 2-3-2,-2 4 5 3,2-4-8-2,3 1 4 2,-3-6-3-4,9 11-1 3,-7-16 3 2,-11 15-1-3,7-7 1 1,5-4-4-2,4 8 5 2,-7-4-5 0,14 1 4 1,-9-2-3-5,0 2 0 5,1-9 1-1,7 11 0-2,1-11 2 2,-4 13-3 0,0-5 3 0,-2-2-2 0,8-1 5-2,-19-2-8 2,0 5 3 0,11 0-3 0,-14 5 1-2,6-10 2 1,3 5-1 2,2 5 3-3,-5-5-4 2,11 0 3-1,-1-5-4 2,-4 10 2-4,-7 0-2 4,1-5 0-1,6 0 1-1,-5 12-1 0,4-17 1 1,4 10-2 0,-7-5 1 0,14 0 0-3,-6 6 1 5,-7 11-1-3,-1-7 1 3,-1-6-2-5,-5 16 2 2,-3-9 0 1,2-7-1 0,5-4 1 0,-7 5-2-2,1-1 5 3,3 0-4-2,-1-2 3 1,6 1-4-2,-8 1 0 3,2 3 0-2,6-4 0 1,8-6 0-3,-11 0 0 4,5 3 0-1,-9 0 0-3,11 9 0 5,-2-7 0-3,-2 7 0 2,7-15 0-4,3 6 0 3,-2 3 0 0,-1-9 0 0,-8 6 0-3,7 6 0 4,-11-14 0 0,-2 8 0-2,-7 5 0-2,-4-5 0 3,-2 0 0 0,17 0 0 1,-8-5 0-3,2 5 0 2,4 2 0 0,-2-2 0-1,14 0 0 0,-14 6 0 2,7-3 0-2,-5-3 0 1,11-6 0-3,-9 18 0 4,-4-10 0-2,3-7 0 2,8 5 0-1,-5 5 0-3,4-10 0 4,8 2 0-1,-4 9 0-2,-4-12 0 2,-4 14 0 0,-4-8 0-1,8-5 0 2,-3 10 0-3,2 1 0 1,-1-12 0 2,-3 12 0-3,17-6 0 4,-19 0 0-4,13-6 0 4,-4 12 0-6,-2-6 0 3,-1-11 0 1,-2 22 0 1,-2-17 0-4,7 12 0 4,-6-12 0-1,6 12 0 0,6-6 0-2,-18 6 0 1,21-6 0 2,-12-6 0-2,7 6 0 0,-10 6 0 1,8-6 0 1,-11 0 0-2,2 8 0 1,9-16 0-1,-6 16 0 0,7-8 0 2,5 0 0-2,-18 5 0-1,12 3 0 2,1-8 0 0,-2 0 0-2,-7 7 0 2,8-7 0 1,-4 0 0-2,1 5 0-2,1-10 0 3,1 15 0 0,-5-20 0 1,7 15 0-4,-1-5 0 4,4-5 0-2,-2 10 0 2,-4-22 0-3,3 14 0 4,6 1 0-4,-10-1 0 3,-1 3 0-5,10-8 0 5,-8 4 0-2,2 4 0 2,0-5 0-3,-3 8 0 2,9-9 0 1,-12 6 0-2,11-8 0-1,-3 8 0 2,-4-6 0-1,-4 9 0 2,5 0 0-4,5-3 0 4,-1 3 0-2,1 2 0 2,7 1 0-1,-5-6 0-1,1 6 0-1,5-1 0 4,2-5 0-5,-2 0 0 3,-8 0 0 0,4 6 0 0,4-12 0-2,-6 12 0 2,5-12 0 1,-4 6 0-2,5-5 0 1,-4 5 0-2,-2 0 0 3,-3 3 0-2,-3-3 0 0,1 0 0 0,0 0 0 1,1-7 0 1,3 14 0-2,5-14 0 0,0 2 0 0,-5 0 0 3,-2 5 0-6,-4 0 0 5,6 0 0-1,-4 0 0-1,-1-3 0 1,-8 3 0-2,0 0 0 2,-10-12 0 0,-8 24 0-3,17-18 0 4,-21 0 0-1,14 6 0 0,-9-5 0-3,-3 5 0 3,8-6 0 1,4 6 0-1,-5-11 0-3,-5 18 0 5,6-14 0-3,-1-16 0 2,10 9 0-5,-14-6 0 5,13 3 0-2,3 7 0 2,-13 2 0-4,-2-4 0 4,-4 7 0-1,5-7 0 0,-6 12 0-3,1-5 0 3,-1 2 0 0,0 1 0 0,-3-2 0-1,7-4 0 0,-7 10 0 2,0-4 0-2,3-3 0 0,14 1 0 2,-7-2 0-2,11 4 0 1,-8 2 0-3,-13 8 0 3,7-16-3 0,-1 8-1 1,-6 0 2-4,-6 0-3 3,12 0 4 2,-6-3-2-4,-6 6 2 1,19-3-2 1,-20 0 3-1,1 0-3 2,6-3-1-4,6 3 0 4,-12 0-3-1,19-23 3-1,-13-38 4 0,0 24 1 2,6-2-1-2,-6 7 0 0,0 5-1 0,0 2 1 1,6 8 0-1,1-14 0 1,-6 12-1-2,-1 4 2 2,3 10-3 2,-3-2 1-4,9-4-6 0,-21 17-7 3,15-12-4-2,-6 0-14 1,-5 12-26-2,2-9-23 3,0 0-32-2,-27-19-38 2,-28-11-62-3</inkml:trace>
    </iact:actionData>
  </iact:action>
  <iact:action type="add" startTime="21871">
    <iact:property name="dataType"/>
    <iact:actionData xml:id="d6">
      <inkml:trace xmlns:inkml="http://www.w3.org/2003/InkML" xml:id="stk6" contextRef="#ctx0" brushRef="#br0">21784 6997 199 0,'-10'9'69'5,"-13"5"-22"2,15-9 11 1,-10 3-20 0,7-4-3-2,11-1 7 2,-7 2 4 2,4-8 0-4,10-2 2 0,-7 5-3 2,9 5-7 0,14-5-4 0,21 0-20-2,21 0 8 2,19-2-7 0,16 2 1 0,36 0-3-1,9-3-2 3,12-11-2-4,4-6-2 3,-16 8-3-4,14-13 4 4,-28 18-3-1,-15 6 2 0,-25 2 1-2,-27 6-4 1,-15-7 3 3,-32 0-4-4,-17 0 2 0,-5 0-3 1,-3 0-2 1,-28 23 0 1,-75 11 2-3,-36-17 0 2,-40-6-2 0,-14-29 4 0,-4-2-1-2,-16-13 4 2,18 9-3 0,52 7-4 0,64 10 0-2,16 14 1 2,45-5 0 0,23 1-1-1,6-3 2 0,7 0 0 1,52-13 6 2,45 23-8-4,46-2 1 0,24 12-1 2,20 6 0 0,-16-9-2 0,-4-4 1-3,-34-8 1 5,-33 7 0-3,-28-1 1 1,-23-2 0-2,-18-7 0 4,-21-4-1-4,-20 2 0 3,-3 0 0-5,0 0-1 4,3 0 0 0,-3 0 0 0,-19 0 1 0,-34 2 1-1,-1-7 4 2,4 5-5-2,3-14 0-1,3 6 0 2,13-1 0 0,7 9 0 0,-2-3-2-2,17 1-7 2,12 4-23 0,-3 1-19-1,3-3-24-1,3 14-50 3,9 3-191-1</inkml:trace>
    </iact:actionData>
  </iact:action>
  <iact:action type="add" startTime="23184">
    <iact:property name="dataType"/>
    <iact:actionData xml:id="d7">
      <inkml:trace xmlns:inkml="http://www.w3.org/2003/InkML" xml:id="stk7" contextRef="#ctx0" brushRef="#br0">29339 7179 126 0,'0'-3'77'5,"3"-4"5"1,7-3 17 2,9 5-33 0,-2-6-9 0,11 2-11-2,4 4-9 2,0 0-1 0,15 2-6 0,6-3-1 0,6 9-4-2,38 0-5 3,-20 5-1-2,30-3-4-1,-2 2 0 2,5-2-4 0,3 1 2 2,6 0 2-5,-2 7 0 3,3-5-10 0,-7-11 6 1,-5 2-6-4,-16-8 1 4,-5-3 3-2,-16 12-4 1,-29-2 3-2,-20 2-1 2,-22 2 0-1,-4-4-5 1,1 4-2 0,-3 3-4-2,-3-5 1 3,-75 20 3-1,-32-11 2-2,-27-6-1 2,-18-11 0 0,0-4-1 0,0-5 1-2,12 6 0 2,17 9-1 0,6-13 0 1,26 18 1-4,9-17-2 2,27 11 0 2,46 3-1-2,18-3 2 0,5 3 0 0,8-2 3 1,55-1 0 1,28 3-3-1,15 5 1-2,20 7-1 3,17 6 0-2,8-11 0-1,1 5 0 2,-24 5 1 0,-26-4 4 0,-21 4 1-2,-22 0 1 2,-30-8-1 0,-19-5 0 0,-17 1-2-3,-6-10-4 4,3 10-2-1,-13 3 0 0,-91 14 2-2,0-11 4 2,-3-8-3-1,-1-6 0 2,21-3-1-2,26 1 2-1,23-3-4 4,11 13-1-4,18-8-12 1,16 3-20 0,1 0-21 1,-1 0-24 0,30 11-26-1,20 1-210 1</inkml:trace>
    </iact:actionData>
  </iact:action>
  <iact:action type="add" startTime="25349">
    <iact:property name="dataType"/>
    <iact:actionData xml:id="d8">
      <inkml:trace xmlns:inkml="http://www.w3.org/2003/InkML" xml:id="stk8" contextRef="#ctx0" brushRef="#br0">19958 6527 248 0,'5'9'110'6,"-8"-9"-32"2,1-2-23 0,2 2-21 0,-2 0 1-2,6 0 7 2,-1 2 3 0,10 1 1-2,12 0-25 2,1 2 14 0,15-5-8 0,23 5-2 1,12-5-7-4,34-5-2 3,21 3-4 0,2-4-1 0,-1 6-1 0,-35 13-2-1,-17-3 3 2,-19-4-6-3,-28 2 1 4,-30-8-2-5,-3 5-1 2,-7-7-3 2,-3 4-1-4,-47 10 1 4,-46-4 0-1,-37-8 0-2,-17 2 1 2,21-4 0 1,-5-3-1-2,25 2 1 2,32 6 0-4,23 2-2 3,28 3 1 0,27-4 0-1,9-11 0-1,4 7 0 3,47 3 1-1,29 3-1 0,21 5 1-1,34-4-1 0,-9 17 2 1,-18-13-2-2,-15 3 5 2,-26-8 2 0,-28 5 3-1,-32-11-1 2,-15 0-3-4,0 0-6 5,-8 0 2-4,-69-5-1 0,-18-12 1 2,-1-3 0 0,-11 4 1 0,24 8-1 1,8-5-1-4,19 11 0 3,28 4-2 0,26-2 0 0,10 6-2-1,1-4-11 0,41 33-33 1,20 12-32 0,13-5-30-2,4 15-56 2</inkml:trace>
    </iact:actionData>
  </iact:action>
  <iact:action type="add" startTime="26497">
    <iact:property name="dataType"/>
    <iact:actionData xml:id="d9">
      <inkml:trace xmlns:inkml="http://www.w3.org/2003/InkML" xml:id="stk9" contextRef="#ctx0" brushRef="#br0">27942 6483 451 0,'4'12'78'6,"2"-19"0"2,8 14-26 0,-1-5-20-2,16 1-8 2,9-3-1 0,13 2-5-2,18 1 9 2,20-8-6 0,11 13 1 0,13-2-9 0,11-1 4-2,0-2-5 2,-30 2-1 0,2-1-2-1,-52-1-6 0,-17-1 2 2,-30-2-4-2,-6 0-1-1,-3 9-6 2,-8-15-6 0,-84 9 12 0,-17 7 0-2,-44 7 1 2,9-14-1 1,-1-3 0 0,24 0 0-4,28 4 0 4,36-1-2-2,28-3 1 4,35 2 1-8,15-4 0 4,3 2 1 1,17-7 2 1,58-1 0-1,33 0-2-2,34 4 0 3,17 11 0-2,0 3 3 2,-39 0-2-4,-24 0 12 3,-57-3-3 0,-34-2 3-1,-28-5-7-1,-2 5-7 3,-6-2-4-1,-83 14 4-2,-25-6 3 3,-22-7-3-2,11-4 3 0,23-8-1 0,30 8 1 1,30 0-2 0,34 0-1-1,24 0 1 1,2 0 0-1,-1-5-1 1,19 3 0 0,34 9-8 1,-4 3-22-4,7 4-35 3,-17-3-39 0,-15 11-41 0,-19 19-206-2</inkml:trace>
    </iact:actionData>
  </iact:action>
  <iact:action type="add" startTime="34007">
    <iact:property name="dataType"/>
    <iact:actionData xml:id="d10">
      <inkml:trace xmlns:inkml="http://www.w3.org/2003/InkML" xml:id="stk10" contextRef="#ctx0" brushRef="#br0">2905 16493 288 0,'0'0'86'5,"0"-5"-14"2,0 10-18 1,0-5-17 0,0 5 15-2,8-2-2 2,0 14-12 0,-3-3-5 0,8 15-5-2,-13-7-8 2,3 9-5 0,-3-2-1 0,0 16-6-2,-3 0 1 2,3-9-9 0,0-25 4 1,0 8 0-4,3-12-2 3,-1-11 4 0,-2 1 5 0,12 6 1-2,14 1-12 2,-14 1 9 0,17-10-5-2,-2 10 6 2,8 3-2 0,3-8-1 0,2-6-1 0,8 6 0 0,9-6 1 0,-1 1-1-1,4-3 4 0,3 0-5 0,1 2 5 2,0-2-7-2,3 10 5 4,-4-7-4-8,4-1 1 6,10-5-1-1,-10 8-3-1,14-4 3-1,-22 2-4 3,2 5 10-1,9-4-10-1,6-4 3 1,-4 8-3-2,4-5 1 4,-2 5 1-6,-3 0-2 4,6-2 2 0,-17-1-2 0,8 6 3 0,-3 3-3-2,-6-1 3 4,-14 3-2-4,10-8-2 5,0 5 1-8,-1-5 0 6,3 7 0-1,11-4 0-1,4 8-1 0,-8-11 2 0,-3 0 1 1,-2 6 0 1,-5-3-3-3,-11-3 1 1,-2-3 0 3,-5 3-1-3,-8 0 2-2,12 0-2 4,-3-6 2-1,3 12-2 0,-17-6 2-2,5 0 0 2,-8-14-1-2,-7 11 0 3,-7-3-1-4,7-3-1 3,0 1 1 0,-8-6-2 0,2 0 2-1,-7-16 1 0,-5 2-3 2,5-6 3-2,-7 17-5-1,7-1-11 2,-6 5-11 0,6 13-10 0,-4-4-25-2,4 2-19 2,28-4-43 0,5 6-66 1</inkml:trace>
    </iact:actionData>
  </iact:action>
  <iact:action type="add" startTime="35274">
    <iact:property name="dataType"/>
    <iact:actionData xml:id="d11">
      <inkml:trace xmlns:inkml="http://www.w3.org/2003/InkML" xml:id="stk11" contextRef="#ctx0" brushRef="#br0">9361 16701 282 0,'11'24'66'5,"-11"-7"-12"3,-8-2-10 0,8-3-26-2,0 13 4 3,-8-6 7-2,3-8-5 1,5 3-1-2,5-14 3 2,-1 6-7 0,-4-12-6-2,4 2 8 2,1-3-1 0,-5 7 6 0,6 0-10 1,14 11-3-4,3-11-11 3,-13 6 6 0,10-6 2-2,14 0-4 2,-11 0 3 0,16 0-3 0,-1-6 6-2,-15 12-7 2,15-12 4 3,4 6-1-5,-5 0-1 1,24-4-2 1,-14 4-1 0,-4-4 5-1,11 1-6 2,7 0 4-3,-18-2-1 1,4 10 7 1,6-18-5-2,1 9-3 4,-1-1 2-4,-3 5-1 3,6 0-2-2,-4 5 0 0,12-1 3 0,-7 4-6 2,2-3 7-3,-5 7-7 1,2-12 4 2,-2 2-5-2,3-2 1-1,-7 0 0 2,-6 0-1 0,4 6 1 0,7 1 1-2,1-5 0 2,1-2-2 0,-2 5 4 1,3 1-3-4,10-6 0 5,-3 4-1-4,11-4 0 2,-11-7 2-2,1 16-2 2,-5 2 2 0,5-11-1 0,-11 11 3 0,1 2-3-2,-4-13-1 3,-7 4 0-2,10-8-1-1,-2 8 1 2,3-8 0 0,-10-1-1 0,11-7 2-2,-16 11-1 3,-8 1 1-1,6 0-2-1,-14 1 1-1,-12 6 0 3,1-14-1-3,2 2 1 2,2 10-1-2,-7-10 0 2,11 10 0 0,-3-10 2 0,-12 3-1-1,6-4 1 1,7 6-2 0,-8 0 0-1,-3 0 1 0,-9 0 0 1,10 0 0-1,-10 0-1 2,-3 0 1-4,-4 0-1 3,14 0 0 0,-7 0 0 0,0-14-5-1,13-36 5 1,-6 16-2 0,-4-1-3 0,6 17 0-2,-18 14-7 1,9-4-3 1,9 3-18 0,-22 10-13 0,7-5-29-1,-30-22-26 2,-18-20-56-2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5-09T01:44:41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39">
    <iact:property name="dataType"/>
    <iact:actionData xml:id="d0">
      <inkml:trace xmlns:inkml="http://www.w3.org/2003/InkML" xml:id="stk0" contextRef="#ctx0" brushRef="#br0">4853 3265 283 0,'5'-2'170'7,"3"-2"-126"-2,-16 10 6 4,3-3-17-2,10-3-9 2,-2 12 4-4,-8-5 0 4,5 3 0-1,0 0-3-1,2 10-4-1,-4-6-5 2,2-2 0 0,0 9-8 0,-7-12 7-1,14-6-10 0,-2 9 1 2,-5-12-5-1,0 0 2-3,0 0 2 3,0 0 0 1,8 0 7-2,4 5-2-1,7 0-4 2,7-5 2 0,4 3 8 0,11-9-9-2,0 4 3 3,2-2-1-2,2-1-2 5,-3-11 0-9,1 10 0 7,13-2 3-3,4 5-4 0,-7 0 6 0,16 0-9 1,-9-3 3 0,1 4-5-2,-2-4 1 3,0-2 0-2,2-4 0 2,-13 12 2-2,6-4-1-1,-5-1 4 2,-11 10-7 0,-2-10 9 1,0 10-9-5,-4-10 2 5,1 3-2-2,-2-4 0 4,-2 1 0-8,-6 5 1 5,-3 0-2 0,5 0 3-1,-5-2 1 0,-5 2-2 1,-7-4-1 1,1 8 1-2,-2-4-1-1,-7-4 0 2,3 8 0 0,7-4 0-2,-5-4 0 3,-2 8-1-2,7-8 2 1,0 4 0-1,-7 0 0 0,0 4-2 1,-6-4 1 0,0-4-1-2,6 8 1 2,-3-4 0 0,0 0-2 0,-3-4 4 0,3 4-2-2,3 4 2 2,-3-8-4 0,0 8 2-2,0-4 0 2,0-4-1-1,0 4 0 1,0 0 0-1,0 0-4 1,6-25 4 1,4-8 1-1,-9-1-3-2,2 4 4 2,7-2-2 0,-14-2-1-1,8 1-5 2,4 9-7-4,-8 14-7 4,-5 7-14 0,2 6-25-3,-10 2-31 0,22 25-101 2</inkml:trace>
    </iact:actionData>
  </iact:action>
  <iact:action type="add" startTime="7512">
    <iact:property name="dataType"/>
    <iact:actionData xml:id="d1">
      <inkml:trace xmlns:inkml="http://www.w3.org/2003/InkML" xml:id="stk1" contextRef="#ctx0" brushRef="#br0">2647 7332 156 0,'2'0'110'5,"1"-6"-25"2,-3 2-10 1,4 4-23-1,0 4-14 2,-12-4-3-3,16-4-4 2,-8 8-1-1,0-4 4 2,3 0 2-4,-6 0-5 4,3 2-5-2,3-4 5 2,-10 4-9-4,11 2-5 3,-4 3-4 0,8 20-8 0,-4-5-3-1,-1 6 1 0,-3 3 3 2,3 6-3-2,-3 0 6 1,-3 7-7-2,0-13 0 7,-1-4-1-8,1-6-1 1,3-1 1 2,0-9 1-1,0-9 0 1,0-2-1-2,0 0 6 3,0 0-5-2,0 7 9 3,0 3-8-6,0 5-1 5,0-19 0-2,0 18 3 2,0-11 1-4,3-3-3 3,-6 0 2 0,10 0-3 0,-7 0 8 0,0-3-8-2,0 6 7 1,3-3-4 2,34-3-2-3,-8 9-2 2,8-12 1 0,6 1 4 1,-2 7-4-4,-1-4 5 4,0-7-1-2,-3 5 5 2,2 5-9-4,5-2 5 3,1-6-4 0,14 1 0 1,2-7 0-4,6-4-1 3,5 6 3 0,-14-9-1 0,6 16 10 0,-5-6-8-2,-5 7-5 3,4-3-1-2,-9 0 0 0,5 1 0 0,1-3 0 2,2 1 0-1,-1 5 0-2,1-4 0 2,-1 12 0 0,-1-16 0 1,0 17 0-4,-1-7 0 4,-8 3 0-2,-5 6 0 1,2-16 0-2,-1 14 0 2,8-5 0 0,-7-2 0 1,9-2 0-3,9 10 0 1,-13-14 0 2,4 12 0-2,-4-9 0-2,9 9 0 4,-9-6 0-1,-1 2 0 0,1-10 0-2,0 5 0 3,1-1 0-2,2-6 0 2,-5 10 0-4,2-8 0 3,-4 9 0 0,-1-2 0 0,4 2 0-2,-1 6 0 2,2-7 0 0,-3 3 0 0,0 6 0-1,5-7 0 0,-9 4 0 2,4-9 0-2,-15 11 0-1,4-8 0 2,-2 9 0 0,-8-12 0 0,1 9 0-3,-5-3 0 3,-4-1 0-1,-1-2 0 2,-2 4 0-3,-6 4 0 2,2-12 0-1,-9 4 0 1,0 0 0-2,0 0 0 3,0 0 0-1,0 0 0-1,3 0 0 0,-6 4 0 1,3-4 0 0,0-4 0 0,0 4 0-2,-3 4 0 2,9-8 0 0,-9 4 0 0,6-3 0-2,-3 3 0 2,0-1 0 0,0-3 0 2,8-13 0-6,14-18 0 5,-15 10 0-2,0 1 0 2,2 5 0-4,-2-7 0 4,1-8 0-2,-5-1 0 1,4-6 0-1,-1 25 0 0,-5 5-19 1,-1 1-38 0,-1 10-32-2,30-7-46 2,0 13-117 0</inkml:trace>
    </iact:actionData>
  </iact:action>
  <iact:action type="add" startTime="9694">
    <iact:property name="dataType"/>
    <iact:actionData xml:id="d2">
      <inkml:trace xmlns:inkml="http://www.w3.org/2003/InkML" xml:id="stk2" contextRef="#ctx0" brushRef="#br0">12021 7373 251 0,'15'10'148'6,"-17"-17"-77"-1,7 7-14 3,-5 3-21 0,0 18-8 0,0 6-2-1,4 2 6 0,5-8 6 1,2 14-4 1,-2 4-6-3,1-7-1 1,-10 8-9 2,0 3-1-2,0 0-11 0,0 7-1 0,0-16-2 2,9 0 0-1,-18-6 0-2,14-9 0 1,-5-14 3 2,0 4-1-2,0-12 5-1,0 6-8 2,5 0 4 0,-5 5-3 0,0-5 3-1,8-3 1 1,15 0-6-1,10 6 4 1,-14-10-1-1,9 19 8 0,9-18-2 1,-2 15 1 0,7-12-7-1,0 1 1 2,12 3 1-2,-6-4-1 2,8 2 3-2,1 4-2 0,-1-2 3 2,5 1-5-2,6-9 6-1,1 10-5 2,-12 3 4 0,5 5-2 0,-11 1 0-2,3-13-2 2,-12 13-2 0,8-5 0 0,2-7-2-2,-5 4 2 3,9 0-2-2,5-1-1 1,3 0 0-2,-3-1 0 2,-2-2 0 0,1 0 0-1,2-3 0 0,0-3 0 1,-6 3 0 1,2-3 0-2,-1 0 0-1,2-3 0 2,6-2 0 0,-7 8 0-2,-10-2 0 2,20-7 0 0,-8 6 0 0,8-3 0-1,-16 6 0 0,3-4 0 3,-4 4 0-4,-18 0 0 2,22 0 0-2,-9-7 0 2,-2 11 0 0,-2-8 0 0,1 2 0-2,3-2 0 2,-9 4 0 1,-11-5 0-4,7 3 0 3,-12-5 0 0,4 6 0 0,-9 5 0-1,7-8 0-1,-11 4 0 2,1-4 0 1,8 1 0-2,0 3 0-2,1-9 0 4,2 13 0-1,3-9 0 0,-7 5 0-2,1-4 0 2,-8 4 0 0,1 0 0-2,-7 0 0 3,-6 0 0-2,1-5 0 3,-1 7 0-6,0 1 0 4,-1-8 0 0,2 7 0 0,-1-4 0 0,0 2 0-2,3 5 0 2,-3-10 0 0,-4 1 0 0,4 8 0-2,4-4 0 2,-8 0 0 0,4 0 0 0,4-4 0-2,-7 4 0 2,6-13 0 1,-3-62 0-1,-3 9 0-1,6 4 0-1,3-8 0 3,-3 6 0-1,1-7 0-3,3 9 0 3,-1 23 0 0,1 9 0 0,-4 20 0-3,-3 5-25 5,3-7-19-3,-6 7-20 2,-4 5-39-4,-2-5-47 3,14-9-185 1</inkml:trace>
    </iact:actionData>
  </iact:action>
  <iact:action type="add" startTime="15669">
    <iact:property name="dataType"/>
    <iact:actionData xml:id="d3">
      <inkml:trace xmlns:inkml="http://www.w3.org/2003/InkML" xml:id="stk3" contextRef="#ctx0" brushRef="#br0">19811 6969 275 0,'5'2'120'6,"-5"-4"-34"3,0 2-12-4,0 0-35 3,-5 0-6 0,5 20-6 1,0-1-7-4,0 13 2 4,0-4-4-1,0-2-3 1,6 1-1-4,-6-2-6 2,3-8-2 1,0-5 1 0,-3-12-3-1,10 1 2 0,4 9-2 1,20-17 0 0,2 4-4-1,-6-2 7 0,7 5 7 1,6-2 1 0,-2-1-1-2,5 3-2 4,5-7 0-2,2 14-4 0,-2-10 1-2,9 6-2 3,3-10-2-2,0 7-1 2,8-7 3-4,10-4-1 3,15-4 3 0,-4 7 0 0,4 5-1-2,-2 0 0 2,-7 6-4 0,-4 0 5 0,-5 5-4 0,-5-5-2-2,3 11-1 3,0-3 1-2,-1-6-2-1,-5 5-1 2,7-8 1 0,-12 3 0 0,4-5 0-2,4 12 0 2,-15-9 0 1,-2-1-1-1,13-2 0-3,-3 0 0 3,-6 3 0 0,-7-16-1 0,1 13 0-2,-11-7 0 2,-11 7 1 0,-4-7 1 0,-4 4 0-1,4-4-2-1,-8 6 2 2,17-5-2 0,-8 6 1-2,1-3 0 2,-2 3 0 0,-2-3 1 1,1 0-1-4,-7 6 0 3,4-6 1 0,-7 3-1 1,-2-2 0-4,-1 2 0 2,5-2-1 2,-12-3 1-1,24-5 0-1,-18 7-1 0,1 0 2 2,-1-3 0-2,2 6-1 0,3 0 0 0,7-5 0 2,-9 5 0-2,7 2 0 0,3-4-1 0,-14-3 1 2,4-2 0-2,0 6 1 0,4-6-1 1,-13 5 0-2,-2 2-1 5,-1 0 1-7,-4 0 1 4,-4 0-1 0,12 0 0 0,-12 0-1-2,4 0 1 2,4 0-2 0,-4 0 2 0,-4-4-7-1,4 4-2-1,0-3-4 3,-4-2-10-1,-4-28 6-2,0 9-8 2,-1 5-19 0,-1-9-14 0,1-9-24-2,-2-7-35 4,14 7-105-4</inkml:trace>
    </iact:actionData>
  </iact:action>
  <iact:action type="add" startTime="17191">
    <iact:property name="dataType"/>
    <iact:actionData xml:id="d4">
      <inkml:trace xmlns:inkml="http://www.w3.org/2003/InkML" xml:id="stk4" contextRef="#ctx0" brushRef="#br0">28777 7095 334 0,'0'17'60'6,"0"0"2"3,0-5-23-2,-8-7-23-1,11 1-1 3,-6-12-3-2,11 6-4 3,-13-3 7-6,10 6 8 4,23-3 0 1,-9 3-6-2,13-3 6-1,9 10-5 2,2-10 4 1,-4 4 1-1,2 2-10-2,-3 1-3 1,-5-4-3 2,13 6 0-2,8-11 0-1,1 2 0 4,16 2 7-2,-1-2-1 0,14 3 6-2,-10-1-8 3,20 1 2-2,-13-3-6 3,-5 7 5-6,2-2-7 4,-12-5 1 0,-2-3-1-1,10-2-1 0,-10 1-1 1,-5-9-1 0,7 6 3 0,-7 7-2 0,14-5 1-2,-1 0-3 4,0 5 2-4,5 9-2 0,3-13-1 2,1 4 1 0,-14-2 0 0,5-8 0-2,7 3 0 3,-13 1 2-2,-5 1-3 2,16-2 1-4,-10 5-1 3,2 2 1 0,-1 0-1 0,-8-3 1-2,14 6-2 2,-18-6 2 0,-12 3 1 0,4 5-2-1,-3 0 0 0,-14-1 0 2,1-1 0-2,-4 0 0-1,11 0 0 2,-4 4 0 0,-2-3 0 0,5 4 0-2,-2-3 0 4,-7-2 1-4,-1 4-1 3,5-5 0-4,-19-2-2 4,11 0 2-2,16-9 0 0,-7 9-2 0,11-8 1 1,-20 8 1 1,-2-2-1-3,-16-8 1 3,11 10 0-3,-9-7-1 1,-15 7 0 1,3 2 0-2,6-4 0 2,3 2 0 0,-4 0-2 0,6-3 2-2,2-14-5 3,-3-38 3-1,5 1 3 1,-5 14 0-4,-3 1-1 3,9 19 1 0,-13 11-30 0,0 4-8-3,8 9-26 2,-20-8-46 2,19-12-55-1</inkml:trace>
    </iact:actionData>
  </iact:action>
  <iact:action type="add" startTime="20952">
    <iact:property name="dataType"/>
    <iact:actionData xml:id="d5">
      <inkml:trace xmlns:inkml="http://www.w3.org/2003/InkML" xml:id="stk5" contextRef="#ctx0" brushRef="#br0">18265 15599 229 0,'8'0'73'7,"-8"3"8"1,-6-6-15 0,12 3-26-2,-9 6-1 2,3-9 2 0,0 6-11-2,-3 2-6 4,3-5 1-3,0 3 3 0,0 6-4-1,-2 19-13 2,2-4 5 1,0 20-4-2,0-7 1 2,-8-7-3-3,4 4-2 2,4 3 0-1,0-7-3-1,0-5 3 2,0 1-6 0,0-4 2 0,3 4-1-1,-6-7 2 3,10-4 0-3,-7-5 5 1,0-3 1-1,10-6-5 0,-7 11 0 0,4-7-3 0,-4-2 3 0,-1 14-1 1,9-10 0 0,-6 3-1 1,15 4 0-4,-7-2 1 3,-6 6-1 0,14-11 0 0,-10-1-1-3,14 2 3 4,-5-2-4-1,8-6 2 0,6 0-3-2,7 3 4 3,-3-3-1-2,10 5 2 1,-9 0 1 1,6-1-1-2,-9-4 0 0,3 0-3 2,-1 0 4-4,18 3-5 3,-4-12 1 0,4 9-2 0,0-11 1-2,1 1 1 2,-5 10-2 1,0-4 3-2,0-2-3 1,5 3 5-2,4-1-5 2,5-1 2 0,7 5-2-2,2 0-1 2,-8-4 2 0,-3 4-1 0,-17 0 1-2,10 4-1 3,-18-4 2-2,6-4-2 2,4 0 3-4,-5 8-4 3,12-4 1 0,7-4-1 0,-5 4 0-2,2-4 0 2,-6 3 0 0,11-3 0 0,-12 2 2-1,6-4-1 0,-5 1 0 1,2-1-1 0,-1 3 0-2,-3 0 0 2,1-2 1 0,-4 5 0 0,-6 0 0 0,5 0 0 0,-3 0-1-2,-1 0 1 4,8 0 1-6,3-2-1 4,-4-5-2 0,1 7 1 0,6-6 0-1,7 4 1 0,-16-7-1 2,11 9 0-2,-7 0 0 1,4 0 2-2,-8 0-2 3,6 0 1-2,5 9-1 1,-10-9 0-2,7 2 0 2,2-4 1 0,-5 0-2 0,10-5 1-1,-16 4 0 0,1 0 0 2,3 6 1-4,3-3-1 3,-27 3 0 0,17-3-1 0,-13 0 0-2,4 7 0 3,-3-7-1-2,-1-7 2 1,-3 16 0-1,1-11 0 0,-3 4 1 1,3 6-2-1,-10-8 1-1,-4-6 0 3,-11 12 0-2,-3-6-1 1,0 0 1-2,7 0-4 5,-9 0 3-6,0 0 1 3,-5-6-3-2,10 4 2 2,-5 2 0 0,2-17-2 1,12-33 2-1,-12-7 1-3,16 1-1 4,-18 6-5-2,-3 18-14-2,0 2-9 4,-7-1-23-1,0-6-29 0,-18-2-53-2,-15 9-49 3</inkml:trace>
    </iact:actionData>
  </iact:action>
  <iact:action type="add" startTime="22799">
    <iact:property name="dataType"/>
    <iact:actionData xml:id="d6">
      <inkml:trace xmlns:inkml="http://www.w3.org/2003/InkML" xml:id="stk6" contextRef="#ctx0" brushRef="#br0">19991 10648 411 0,'0'-3'84'6,"6"8"-43"2,-6 0-1 0,-10-6-27-2,-6 1 8 2,-3 5 10 0,-6 6 4 0,-15 3-14-2,12-3-2 2,-8 4-5 1,-3 12-3-2,1-10-3-1,2 10-2 3,15-3-1-2,-6-1-3 2,8-4 3-4,15-4-3 3,-5-2 4 0,15-2-2 0,1 7 3-2,16 4 2 2,13-2 0 1,-11-3 1-2,4 1 1-1,-10-3 2 3,-3 7-2-2,4-13 3 1,-11 9-3-2,-6-8-3 3,-6 2-4 0,-13 7-3-1,-22 11-1-2,5-3 0 4,-8-16 0-4,-2-2-1 4,-1-8-4-6,8-1-24 4,16-4-18 0,7-2-26 0,13-15-35-2,23-1-7 1</inkml:trace>
    </iact:actionData>
  </iact:action>
  <iact:action type="add" startTime="23402">
    <iact:property name="dataType"/>
    <iact:actionData xml:id="d7">
      <inkml:trace xmlns:inkml="http://www.w3.org/2003/InkML" xml:id="stk7" contextRef="#ctx0" brushRef="#br0">20408 10817 256 0,'-5'5'111'3,"5"-5"-51"7,-18 6-1-3,-5 1-24-1,-2 12-7 2,-14 2-6 0,6-1 5 0,-3 11-7-2,18-3 3 2,-5 6-2 0,4-1 1 0,10-5-5-3,4-5-5 4,10-9 1-1,4 9 0 0,7-6-3-2,17-4-5 2,1 2-2-1,4-6-3 1,-10-4 0-2,-4 0-1 2,-11-2-11 1,1 2-18-2,-5 2-46-1,-5 3-24 3,6-10-145-2</inkml:trace>
    </iact:actionData>
  </iact:action>
  <iact:action type="add" startTime="23764">
    <iact:property name="dataType"/>
    <iact:actionData xml:id="d8">
      <inkml:trace xmlns:inkml="http://www.w3.org/2003/InkML" xml:id="stk8" contextRef="#ctx0" brushRef="#br0">20901 10912 268 0,'3'0'91'2,"-16"0"-51"7,3-6-5-2,-16 0 7-1,-5 12-1 3,-6 5-2-2,-7 3-4 3,5 9-6-5,12-1-1 2,-2 2-5 2,20-7-10-1,-3 4-2-3,5-1-2 3,10-1-3 2,-3-10-2-4,23 8 2 1,10-4-3 0,15-9-3 1,-4-4 1 0,-11-4-1-2,3-9 0 2,-4-7-2 0,-4-25 2 0,-8-2-1-2,0-9 1 4,-15 20 0-4,-5 29 0 2,0 5 0-2,0 2 1 2,-2 5 2 0,-9 6 6 1,-7 37 2-4,12-2-7 3,-1-4-3 1,1-9-1-1,2-8-1-3,4-5-8 3,4-7-10 0,-4-7-17 0,9-2-24-2,14-14-23 2,2-9-34 0,-5-6-171 0</inkml:trace>
    </iact:actionData>
  </iact:action>
  <iact:action type="add" startTime="24218">
    <iact:property name="dataType"/>
    <iact:actionData xml:id="d9">
      <inkml:trace xmlns:inkml="http://www.w3.org/2003/InkML" xml:id="stk9" contextRef="#ctx0" brushRef="#br0">21252 10048 273 0,'10'0'117'6,"-10"-1"-32"1,0 19-22-1,-13 34-47 3,-7 41 7-2,4-6 8 1,9 27-1-2,7 7 0 2,-13 1-6 1,5-19-11-2,0-6-6-1,-11-14-7 2,13-12 0 1,-1-12-2-2,7-23-16-1,0-15-19 2,0-17-10 1,10-12-15-2,17-9-45 0,1-24-69 0</inkml:trace>
    </iact:actionData>
  </iact:action>
  <iact:action type="add" startTime="24505">
    <iact:property name="dataType"/>
    <iact:actionData xml:id="d10">
      <inkml:trace xmlns:inkml="http://www.w3.org/2003/InkML" xml:id="stk10" contextRef="#ctx0" brushRef="#br0">21707 10794 260 0,'4'4'106'4,"-4"-4"-52"3,-8 0-24 1,-5 0-17 0,-13 3 36-3,-11 1-14 4,-3 9-3-2,2 4-6 1,-4 12 2-2,12-1-7 2,-14 3-4 1,24 7-7-2,10-8-1 1,-3 0-2-2,33-4-2 5,-4 8-3-6,16-17-2 1,3-6 0 3,7-11-2-2,-10-6 2 1,4-14-3-2,-16-11 2 3,8 0 1-2,-11-16 1 4,-11 10-1-7,-5-14 0 6,11 23 0-3,-19 17 1 3,1 18 0-6,6-5 1 3,0-2 5 1,-10 11 0 0,-3 17 0-2,5 6-3 2,0 0-4 2,6-9 0-4,2 14-5 0,10-4-17 3,2 3-20-2,1-12-20 1,3-15-28-2,4-5-101 2</inkml:trace>
    </iact:actionData>
  </iact:action>
  <iact:action type="add" startTime="24907">
    <iact:property name="dataType"/>
    <iact:actionData xml:id="d11">
      <inkml:trace xmlns:inkml="http://www.w3.org/2003/InkML" xml:id="stk11" contextRef="#ctx0" brushRef="#br0">21888 11171 234 0,'21'-28'140'7,"-14"-9"-61"0,6-7-6-1,-6-8-18 2,-1 3-11 0,0-6-1 1,-2 22-13-3,0 10-7 1,20 3-4 1,-19 3-4 1,11 4-6-4,5 4-5 4,25 6-4-2,-2 3 0 1,-2 3-11-2,7 7-31 2,-6 7-44 0,-15 3-30 0,-19 11-248-1</inkml:trace>
    </iact:actionData>
  </iact:action>
  <iact:action type="add" startTime="25373">
    <iact:property name="dataType"/>
    <iact:actionData xml:id="d12">
      <inkml:trace xmlns:inkml="http://www.w3.org/2003/InkML" xml:id="stk12" contextRef="#ctx0" brushRef="#br0">21124 11511 248 0,'0'-4'127'4,"0"4"-39"4,5 9-24 0,2 5-24 0,2 0-2-2,1 3 1 2,7 3-3 0,9 11-7 0,0-4-10-2,3 5-1 2,16-4-1 0,-1 4-3 0,12 4 2-2,20-1 1 2,-1 8-4 0,-7 5 0 0,13 5-2-1,2 6-3 2,-25-8 1 0,15-9-3-1,-24 3-1-2,3-4 1 1,-3 11-6 1,1-2 9 1,-6 9-9-4,3 5 3 4,-14 10-2-2,-7-4 2 1,-5 9-3-2,-7-15 1 5,-8-4-1-6,-6 6 1 5,-6 5-1-6,3 5 0 4,2-9 1 0,1 0 0 0,0-13 0-1,-3-2-1 0,-1-8 0 2,4-7 0-2,-6-15 0-1,3-2-1 2,-7-10 2-1,10-1 0 1,3-3 0-2,-11-4-2 2,8 4 0 0,0 1 1 1,0-5-1-4,-8 0 1 3,16-4 0 0,-8 7-2 0,5-8 1-2,-10 3-1 2,10-2 0 0,-26-21-4 1,-15 4 6-3,6-10 0 1,-24-1 0 3,8-7-2-3,-2 3-5-2,1-3 2 3,23 16 2 1,19-2 2-1,1 14-2-3,0 9 3 3,8-12-2 0,-4 7 2 0,4 13 1-2,-8-11 1 2,8 3 4 0,-8-2 8 0,37 21 9-1,4-4-20 1,-4 8 14-1,5 4-4 1,-5-7 1 0,9 14-5-2,-4 0 2 3,-8-3 2-2,-12 0-3-1,11-4-1 3,-18-12 0-2,4 0-5 1,-7-13-4-2,1-2 0 2,3-6 0 0,11 0 0 0,10-5 0-1,-1-17 0 0,-7-9 0 2,18-3 0-2,-14-4 0 0,-6 10 0 1,-2-7 0 0,2 7 0-1,-14 14 0 0,-4 8 0 0,-2 10 0 1,2-7 0 0,-5 9 0-2,0 0-52 2,-10-2-34 0,-1-4-53 0,35 17-73-2</inkml:trace>
    </iact:actionData>
  </iact:action>
  <iact:action type="add" startTime="27016">
    <iact:property name="dataType"/>
    <iact:actionData xml:id="d13">
      <inkml:trace xmlns:inkml="http://www.w3.org/2003/InkML" xml:id="stk13" contextRef="#ctx0" brushRef="#br0">25515 15954 219 0,'2'0'86'5,"0"0"15"2,-2 0-24 1,0 1-22 0,0 3 5 0,8 4-6-2,-3 5-12 2,-5 0-11-1,11 1-3 1,-11 11-5-2,-3 4-8 2,6 10-1 1,-11 0-2-2,8 4 7-1,-3-5-6 2,6-4 0 1,-3-8-5-1,-3-5 1-1,6-12-2-1,-3 0-2 4,-3-3 2-3,6-6-1-2,-3 0 1 3,8 0-4 0,-8 0 5 1,7 0-6-3,23 0 1 2,-8 0-1 0,6 0 3 0,-7 5 1-2,11-3 1 2,-4 4 3-1,4-2-5 1,8-4 2-2,5 0-3 4,7-4 3-2,1 2-4 0,-1-4 1-2,1 1 3 2,1 5 0 1,3-8 2-2,-14 8 3-1,11-4-11 2,2 4-1 0,5-12 0 0,-2 4 0-2,2 0 0 2,0-3 0 0,-6 0 0 0,6 5 0-2,-10 3 0 3,-8 0 0-2,14 3 0 2,-3 3 0-4,-21-3 0 3,22 7 0 0,15 6 0 0,-14-11 0-1,1 3 0 0,-4 2 0 3,5-2 0-4,-6-10 0 0,-5-3 0 2,9 4 0 0,-3-4 0 0,3 1 0-2,-7 0 0 2,12-3 0 0,-7 1 0 0,10 1 0-2,-11-2 0 3,4 5 0-2,-4-3 0 2,11-1 0-4,7 4 0 3,-14 2 0 1,12-2 0-2,-2 2 0-1,-13 6 0 2,-7-6 0 1,13 6 0-4,1-3 0 3,14-3 0 0,2 3 0 0,3 0 0-2,13 3 0 2,-14 2 0 1,-9-5 0-2,1 0 0 2,-7 0 0-4,5 3 0 4,-9-6 0-2,-2 3 0 1,8-5 0-2,7 10 0 2,-12-10 0 0,10 5 0 0,-2 5 0-1,-5-2 0 0,7-1 0 2,-1 6 0-2,11-4 0-1,3 4 0 2,-9 0 0 0,4-1 0 0,12 10 0-2,-9-17 0 2,-15 0 0 0,13 2 0 0,4-2 0-2,-16 3 0 3,0-8 0-3,-7 5 0 1,7 0 0 1,-1-7 0-1,-13 1 0 2,2 10 0-3,5-4 0 3,19 0 0-2,-5-4 0 2,-2 4 0-2,6 4 0-1,8 5 0 2,0-4 0 0,-7 3 0 0,7 3 0-2,-16-3 0 2,0 4 0 0,-6-2 0 1,9-10 0-4,-4 3 0 4,-2 1 0-2,4-8 0 1,-17 1 0-2,3-7 0 2,-3-2 0 0,2 10 0 0,-28-4 0 0,0 6 0-2,-10 6 0 4,13-6 0-5,-14 2 0 1,11 2 0 2,-14-4 0-1,11 1 0 2,-14 3 0-4,5-4 0 4,6 0 0-2,-2 0 0 4,-1 0 0-7,-4-4 0 3,0 4 0 1,-9-1 0-1,10 2 0 1,-11-1 0 0,0 0 0 0,-2 0 0 0,-4 4 0 0,0-8 0-2,-4 3 0 3,4 2 0-4,0-2 0 3,-6 1 0 0,12 0 0 0,-12 0 0-2,6 0 0 2,6 0 0 1,-9 0 0-2,0-29 0 2,0-22 0-4,0-14 0 3,3 4 0 0,-4-9 0 0,8-6 0-2,2 4 0 2,7 7 0 0,-13 29 0 0,5 4 0 0,-5 27-12-2,0 5-25 2,-5 0-25-2,2 0-38 2,-10 0-64 0,-22-8-159 0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5-09T01:44:41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84">
    <iact:property name="dataType"/>
    <iact:actionData xml:id="d0">
      <inkml:trace xmlns:inkml="http://www.w3.org/2003/InkML" xml:id="stk0" contextRef="#ctx0" brushRef="#br0">7950 1646 108 0,'13'-2'381'5,"-13"2"-318"3,0 2 9 0,-5 4-6-2,-3 8-31 2,-43 33-17 0,-23 29 6 0,2 17 5-2,-4 14-9 2,7-3 5 0,5-12-11 0,4-16-3-2,23-20 2 2,13-21-9 0,22-35-4 0,2-3 2-2,13-6 1 2,40-58-2 0,24-21 1 0,27-14-2-2,23-14 6 4,-38 37 4-4,-34 34 2 5,-36 36 4-3,-24 16-2 2,-3-7 4-9,-15 45 4 7,-49 58-13 2,1 27-8-3,-34 24 3-1,18-8-2 2,5-6-2-2,11-19 1 2,24-30 0 2,10-52-2-3,39-30 2-3,6-20-3 5,25-21-3-1,82-52 5 0,21-44-6 1,35-42 4-3,23-23 0 2,-52 50 1-1,-22 20 0 0,-67 79 2-1,-53 44-1 2,-8 8 1 0,-28 33 7-2,-64 87-8 2,-17 42 1 1,-24 42 0-2,3-10-1-1,20-22 0 5,20-13 2-4,23-36-4 1,34-41 4-4,26-62-1 4,22-36-1 0,42-21-3 2,79-48-4-5,50-71 2 5,48-47-4-2,29-45 3-1,-14-13 4-2,-50 8-3 3,-65 46 1 2,-68 70 4-3,-35 75-2-2,-23 61 3 2,-20 10-1 2,-60 52 0-1,-34 66 1-3,-30 76 0 4,-14 71 0-1,2 26-1 0,15 13 1-3,11-38 3 5,22-16-4-2,24-13 4 0,34-72-3-2,18-70 0 1,30-61-1 1,17-48 3 0,79-32-3-1,47-48-2 0,35-81-1 0,9-61-2 2,-7-23 2-3,2-35 4 2,-11-39-2 0,-41 18 0 0,-54 64 0-2,-34 88 0 2,-5 82 1-1,-31 49-1 2,-12 24 2-4,-23 44 2 6,-56 94-2-4,-40 100 3 2,-34 79-3-2,-19 30 2-3,3-18-3 7,25-12 1-5,11-102 2 2,28-29-3-2,41-69 3 2,43-75-2 0,26-46 1-3,10-16 0 4,114-79-4-1,47-61 2 0,65-43-1-2,41-59 1 7,35-99 0-7,-40-35-1 3,-70 10 1-7,-100 132-1 6,-68 99 0 0,-31 110 0 1,-13 45-3-4,-50 33 4 8,-53 73 1-8,-25 81 0 2,-20 75 1 2,-10 35-2-4,-10-5 0 2,24 13 3 1,24-60-2-2,27-52 1 2,37-37-3 0,28-75 1-1,35-79 0 0,40-25 0 4,113-67-4-6,30-43 3 3,60-51 0-3,-3-15 1 3,-61-5 0 1,-50 30 1-1,-58 58-1-3,-50 73 0 4,-9 27 0-2,-19 3-2 1,-34 49-1-1,-54 42 3 0,-5 76 2 1,3 3-1 1,-14-14 5-4,17-34-6 7,24-11 3 1,11-23-3-10,21-28 1 0,36-36-1 5,12-23 1-1,16-8-2 3,73-49 1-5,10-4 0 3,22-26 0 2,-1-5 0-3,-24 5 0-2,-39 22 0 3,-40 55-1 0,-21 13 0-1,-12 11-5 1,-71 28-2-2,-27 25 5 5,-23 30 6-2,-35 12-2-2,23 15 0-1,27-13 0 0,20-9 1 2,40-22 0-3,32-52-2 7,29-31 0-6,14-22 0 1,70-82 0-1,23-53 1 2,37-44-1 3,27-15 1-4,1-74 0 1,-46-18-2-4,-36 33 1 4,-41 13 0 0,-48 84 0-3,-21 99-3 4,-18 44 1-2,-33 29-2 1,-5 25 1-1,-19 46 4 1,-29 37-1 2,-15 25 0-2,-9 30-1 1,20-1 1-4,10-24 0 1,22-25-1 3,25-22 2-5,31-40-3 8,33-39 4-6,21-19-4 1,30-34-13-1,47-69 12 1,12-49 1 2,7-31 1-1,-12 10 1-2,-33 44-1 2,-28 64 1 0,-24 49 0 0,-19 39 2-3,-9 10-1 4,-13 30 0-1,-59 62-1-1,-17 56 0 0,-15 46 0 2,9 29 1 1,14-25-1 2,15-20 1-11,15-33 0 5,23-63-1 2,24-66 0 0,22-35 0-2,27-48-1 2,48-117 0 0,23-54 2-1,28-9-2 0,18-50 1 0,-5 29-1 10,-18 78 0-8,-27 46-3-7,-58 63-46 2,-23 55-59 3,-6 27-47 0</inkml:trace>
    </iact:actionData>
  </iact:action>
  <iact:action type="add" startTime="4513">
    <iact:property name="dataType"/>
    <iact:actionData xml:id="d1">
      <inkml:trace xmlns:inkml="http://www.w3.org/2003/InkML" xml:id="stk1" contextRef="#ctx0" brushRef="#br0">17819 1824 228 0,'12'14'92'4,"-5"-14"2"4,-7-4-16-2,-3 11-25 2,-10 21-5 0,-18 38-30 0,-14 25 17-2,-6 18-4 2,6 9 1 0,6-11-10 0,8-22 3-2,10-30-6 2,9-23-7-1,6-32-9 2,6 0-3-3,13-5 1 2,31-27-1 0,37-38 0 0,22-28 0-2,23-32 1 4,9-5 6-3,-18 3 8 2,-27 43-2-4,-62 55 1 8,-28 34-4-8,-8 2 19 1,-32 40-4-1,-60 64-20 4,-13 56 0-1,0 14-2 0,1-6 1-2,18-33-3 1,23-25 0 2,24-35 0-2,26-39-1 0,12-35 0 1,23-7 1-1,49-33 0 2,56-45-1-3,31-39 0 3,26-36 0 8,17-21 0-15,-8 10 0 4,-49 50 0 0,-63 59 0 1,-53 44 1 0,-24 25 0-2,-19 12 12 3,-54 92-7 2,-44 68-5-3,-9 22 3-1,-5-5-3 2,-1-13 0 0,16-6-1-1,22-36 1-1,38-47-1 4,31-55 1-3,31-43-1 0,25-18-6-1,74-44 5 3,38-31-1 3,29-65 0 0,31-38 2-11,34-33 0 4,-36-4 0 3,-78 68-1 0,-62 78 1-3,-46 70 0 3,-22 26 0 0,-21 33 2 1,-84 90 4-3,-1 54-5 1,-24 37 4 5,-7 10-5-5,-8 2 1 3,15-51 2-6,19-1-3 3,29-43 0 0,50-47 1-2,47-75-2 3,-1-15 3 2,70-46-4-2,57-57-1 1,46-52 3-3,29-35-1 2,24-68 0-2,-1-22 0-1,-54-5-1 4,-54 41-1-2,-60 91 2 2,-43 100-1-4,-27 59 3 3,0 11-1 0,-87 102 4 0,-31 79 1-2,-39 73-1 3,-28 36-1-2,-14 2-1 2,10-34-2-4,20-11 4 5,34-58-4-3,42-58 3 0,49-77-2-1,47-65-1 2,27-15-2 0,100-71 1 0,57-61 0-2,52-73-1 3,48-61 2-1,22-42 0 0,-8-75-1-3,-50 20-4 4,-83 91 1-2,-86 107 1 2,-56 122 1-4,-9 45 2 4,-20 16 1-1,-50 77 5 1,-61 96-1-5,-25 80 0 5,-19 65-4 1,-20 47 4-3,-47-43-5-2,14 2 4 2,21-54-2 2,35-49 0-2,45-61-1-1,53-75-1 2,54-82 0 0,23-19 1 0,84-61-2-2,79-60 1 3,40-59-1-2,57-37 0 2,27-113 1-4,-19-70-1 4,0-31-2-1,-104 97-4 1,-110 154-1-5,-48 120 8 5,-23 65-1-1,-9 11 1-1,-71 92 1 0,-41 95 4 0,-38 88 0 1,-5 66-5 0,-3-18 1-2,23 9 0 2,-6-76 2 1,33-57-3-2,40-67 2-1,40-82-2 2,44-61 0 0,18-21-9 0,84-84 2-1,51-43 7 4,41-30 0-5,22-59 0 1,26-89 1-1,-15-17-2 2,-90 28 0 0,-97 105 0-1,-22 116 1 0,-28 94 0 0,-57 60 0 1,-66 103 6 0,-33 88-1-2,0 34-3 3,28-27-1-1,20-4-1-1,3-58 3-1,19-57-2 2,26-50 1 0,54-56-2 0,22-35-1-2,38-26 0 3,76-48 1-2,25-51 0 2,23-53 0-4,22-61 2 4,-34 21-1 1,-61 58-2-3,-34 29-1 3,-30 56 2-7,-31 56 0 4,0 34 0 2,-23 34 4-4,-70 104-2 4,7 37 0-1,1 26-1 0,4-31-2-2,12-31-1 2,2-40-1-1,6-19-12 2,12-23-8-3,21-26-17 3,8-20-36 2,-8-31-39-4,-24-67-49-4,0-25-193 4</inkml:trace>
    </iact:actionData>
  </iact:action>
  <iact:action type="add" startTime="7018">
    <iact:property name="dataType"/>
    <iact:actionData xml:id="d2">
      <inkml:trace xmlns:inkml="http://www.w3.org/2003/InkML" xml:id="stk2" contextRef="#ctx0" brushRef="#br0">10007 4368 281 0,'11'-7'192'4,"-11"13"-109"3,4-12 0 1,-12 6-35-2,8 6-13 2,-5 7 4 0,-9 2-4 0,17 10 4-2,-10 9-13 3,-1-9-2-2,5 17-4 1,1-5-8-2,-9 2-2 2,7 6-1 0,-2-6-3 0,2-7-2 0,5-4 4-2,8-18-4 2,-9-6 4 0,0-12-5 0,0 8 4-2,3-6-4 2,6 16 2 0,-1-3-2 0,2-2-3-2,4 0 3 2,-3 4-2 0,2-4 5-2,0-2-5 3,-3-3 4-1,6 9-3 1,9-6 3-4,-9-1-1 2,9-2-2 1,-2 0 2 0,10-7-4 0,6-3 3 0,-1 8-3-1,1-1 0 2,5 3 0-2,-4 0 0-1,8 0 0 3,0 5 0-2,-8-7 0 2,4 4 0-4,-6 10 0 3,9-7 0 0,-3-1 0-2,8 5 0 2,2-9 0 0,5 0 0 1,12-5 0-2,0 3 0-1,3 2 0 2,0 2 0 0,-2 3 0-2,-8 3 0 3,0-3 0-2,-7 3 0 5,2-2 0-8,-1-1 0 3,12-2 0 1,-1-8 0-1,4 5 0 2,9-6 0-4,2-1 0 3,-5 3 0 0,-7 1 0-2,8 6 0 3,-11-3 0-2,7-5 0 1,-15-3 0-3,-6 1 0 6,13-1 0-4,-15 5 0 1,7 1 0-3,-1 7 0 2,-2-3 0 5,4 2 0-6,13-2 0 2,-16-8 0-4,11 1 0 7,-12-1 0-5,4-2 0 0,-5 0 0 3,-2 8 0-2,-8 0 0 1,5-4 0 0,-2 11 0-2,5 6 0 2,-1 2 0 1,1 2 0-2,10-15 0-1,-10 5 0 2,-1-11 0 1,7 4 0-2,-5 4 0-1,14-4 0 2,-11-4 0 0,6 4 0 0,-7-3 0-1,5 3 0 1,-16 14 0-1,-8-21 0-1,-8 14 0 2,14-4 0 0,-20-3 0 1,8-3 0-5,5 3 0 5,-13 0 0 1,-1 0 0-1,6 0 0-3,-8-3 0 2,-7 3 0-3,15-4 0 4,-1 4 0-1,1 0 0-3,-2-4 0 3,-2 8 0 0,18-4 0 0,-2 4 0-2,-2-1 0 2,-3-6 0-1,2-1 0 2,-6 11 0-3,16-4 0 5,5 5 0-5,-13 1 0-1,0-1 0 5,4 4 0-4,-4 1 0 3,-17-8 0-4,5-6 0 3,-11 2 0 0,-5-1 0-1,0-1 0 1,4-3 0-1,-3 8 0 0,2-13 0 2,0 6 0-4,-6-2 0 3,-1 2 0 2,-5 3 0-4,-3-6 0 0,3 3 0 2,-6-11 0 3,3 0 0-3,-10 0 0-1,9-14 0 0,-8-18 0-1,3-1 0 3,5-5 0-5,-2-19 0 4,10-8 0 1,-7 12 0-1,-3 20 0-2,2 6 0 3,1 33 0-2,0 8 0 1,0 2 0-2,-3 1 0 1,3 14 0 2,-13-3-58-1,10 12-58-1,-25 10-58 0,11 7-278 3</inkml:trace>
    </iact:actionData>
  </iact:action>
  <iact:action type="add" startTime="9937">
    <iact:property name="dataType"/>
    <iact:actionData xml:id="d3">
      <inkml:trace xmlns:inkml="http://www.w3.org/2003/InkML" xml:id="stk3" contextRef="#ctx0" brushRef="#br0">20607 4460 248 0,'12'2'220'6,"-17"2"-173"2,1-4 10-2,-1 21-19 2,-5 10-14 0,10 1 32 0,0-7-9-2,5 12-7 3,0 1-11-2,-7 3-8 1,2-11-5 0,2-10 1-2,12-6-3 2,-10 8-3 1,9-17-2-4,-3 1 3 3,7 3-5 0,-6-1-1 1,15-1 5-3,-7-7-2 2,10 4-1 0,-9-4-2 0,3 0 4 0,6 4-3 1,-4 1 3-4,11-1-4 3,0 0 2 0,-5-1-2-2,6 0 1 2,10 0 0 1,2-3 0-4,3 2-5 3,10-4-2 0,1-1 0 0,5 0 0 0,12-4 0-2,-19 7 0 5,11-9 0-6,-4-4 0 1,-7 13 0 2,-9 0 0 0,12-2 0 0,-23 9 0-1,9-7 0 0,11 4 0 2,-1 5 0-1,0-12 0-2,10 10 0 1,-6-7 0 2,13 0 0 2,-8 0 0-6,2-9 0 5,-4 1 0-6,-11 3 0 3,16 3 0-1,0-4 0 1,-11 10 0 4,8-8 0-4,-8 8 0-2,10-13 0 3,2 3 0 3,11 3 0-5,-12-5 0-1,10-4 0 3,-9-2 0 2,-2 10 0-3,-7-2 0-2,0-5 0 2,-9 2 0 2,10 6 0-1,-2 3 0-2,3-5 0 1,5-2 0 2,-1 7 0-1,-6-2 0-2,2 2 0 1,-5-3 0 2,3-2 0-2,-6 2 0 0,-3 3 0 1,3-6 0 5,-1 0 0-6,-11 6 0-2,6 0 0 1,0-2 0 1,2 2 0 2,8-3 0-1,-12 3 0-3,6 0 0 3,4-2 0 0,-4 2 0-1,-8-15 0 0,17 13 0 2,-17-5 0-2,9 16 0 1,-10-6 0-1,6 1 0 2,3-4 0-3,-8 0 0 1,11 8 0 0,-5-12 0 2,7 10 0-2,3-3 0-1,-2-1 0 3,-1 1 0-2,-3-3 0 2,4 7 0-4,3-11 0 3,-8 1 0 0,5 3 0 0,-1 3 0-2,-9 3 0 2,1-3 0 0,-13-3 0 0,8 2 0-1,-3 1 0 0,-6 0 0 2,18-1 0-2,-12 5 0-1,7-2 0 2,9 1 0 0,7-4 0 0,-9 3 0-2,8-6 0 4,-1 2 0-4,-5 3 0 4,3 2 0-6,-4-9 0 4,5 8 0 0,-3 0 0 1,-1 5 0-4,13-8 0 3,-12 6 0 0,-1-4 0 0,-9-1 0-1,6-3 0 0,2 7 0 3,-8-7 0-4,0 6 0 0,-4-9 0 2,-7 6 0 0,14-6 0 0,1-5 0-2,2-1 0 2,2 4 0 0,8-11 0 1,4 4 0-4,-8 3 0 3,-5-2 0 0,-9 2 0 0,-7 4 0-2,6 2 0 2,2 1 0 0,-15-1 0 0,2-3 0-1,1 3 0 0,6 3 0 2,3-3 0-2,-3 3 0 1,6 0 0-2,2-2 0 2,2 4 0 0,-11-2 0-2,4 6 0 3,10-2 0-2,1 6 0 3,11-7 0-6,-2 3 0 4,-9-6 0 0,5 5 0 0,-3-5 0-2,-2-5 0 2,-2 10 0 0,-3-5 0 0,1 3 0-1,7 0 0 0,-11 2 0 2,5 0 0-2,1-5 0-1,14 0 0 3,-19-1 0-2,13-3 0 1,-5 4 0-2,0 0 0 4,4-5 0-4,-4-1 0 4,-15 1 0-6,4-4 0 4,2 4 0 0,8-4 0 0,-1 1 0-2,15-5 0 2,-1 4 0 1,-4 2 0-2,12-1 0 1,-12 0 0-2,-9 3 0 4,-9 5 0-4,6 0 0 0,-5 0 0 2,3-7 0 0,-7 4 0 0,10 1 0-2,7-3 0 2,-8 2 0 0,8-1 0 1,-3 8 0-4,-12-4 0 3,-5 5 0 0,4 0 0 0,-2-2 0-2,0 4 0 2,8-2 0 0,-13 3 0 0,-1-8 0-1,-8 2-1 0,-2-2-3 2,1 5 1-1,5-10-2-3,-7 10 3 4,-1-10 0-2,1 3 0 1,7 9 1-2,-4-7 2 3,-8 0-2-2,10 1 3 2,3 6-3-5,13-5 1 5,-10 5-1-1,31-3-2-1,-14 0 2-1,-1 1 0 3,-1-5-1-1,-2 0 2 0,-20 5-2-2,6-5 1 1,-11 0-1 2,9 0-1-1,-16 0-2-2,2 3 4 1,-4-6-1 2,-6 3-1-1,-9-5 3-2,5 7-4 1,-6-4 3 1,-2 4-2 1,9-9 2-3,0-1-2 1,1 1 0 2,-1-8 0-2,0 5-1 0,-1-10 0 1,2-14-1 0,5-22 3 0,-3-28 1-1,-8-1-1 0,10-4 2 0,-12 19 0 2,2 10-2-3,8 13-7 2,3 0-58 0,-6 17-49 0,4 3-35-3,5-4-219 6</inkml:trace>
    </iact:actionData>
  </iact:action>
  <iact:action type="add" startTime="19296">
    <iact:property name="dataType"/>
    <iact:actionData xml:id="d4">
      <inkml:trace xmlns:inkml="http://www.w3.org/2003/InkML" xml:id="stk4" contextRef="#ctx0" brushRef="#br0">12962 14144 389 0,'13'7'120'7,"-1"1"-41"-1,-12 5-7 3,0 4-37-2,6 2-11 1,-12 3 2-2,9 15-2 2,-3 8 5 0,3-5-3 0,4 7-2-2,-7-10-8 2,7-3 0 1,-7-3-6-2,0-1-2-1,4-15-2 2,-8-10 0 0,4-2 2 0,0-3 0-2,4 0 4 2,-4 4-4 0,8-8 2 0,-8 8-3-2,1-8 0 3,35 8-2-2,-5-8-2 1,-2 12 1-2,3-2 1 2,-3-9 5 0,11 11-5 0,2-4 4-2,3-2-1 4,7-4-4-3,1 4-4 1,6 1 0 0,-5-6 0-2,-8 6 0 2,12-3 0 0,-1-5 0-2,-1 5 0 2,1-4 0 0,6 8 0 0,1-4 0-2,0-6 0 4,-8 8 0-4,5-7 0 3,19-1 0-1,-7 6 0-2,-2-2 0 2,3 4 0 0,5-4 0-3,-8 0 0 4,2-2 0-2,-8 1 0 1,-4 0 0-1,11 3 0 1,-5-6 0-1,-6 1 0 2,7-1 0-4,-3-4 0 3,-4-2 0 0,9 7 0 0,-12 5 0-2,10-6 0 5,-3 4 0-6,6-5 0 5,-1 5 0-6,1-5 0 4,1 4 0 0,-11-4 0 0,3 7 0-1,5 7 0 0,-18-7 0 2,1 3 0-2,-7 4 0 0,2-7 0 0,-1 5 0 1,0-5 0 0,-5 9 0-2,-13-9 0 2,-2 6 0 0,-8-9 0 0,7 6 0-3,-21-3 0 3,11 4 0 0,-14-4 0 0,-1 0 0-2,0-4 0 2,-1 8 0 0,2-4 0 0,-1-4 0-2,-1 8 0 2,1-4 0 0,0-4 0 0,-3 4 0-2,3 4 0 2,0-4 0 0,0-4 0 0,0 8 0-2,0-8 0 2,3 1 0 1,-2 3 0-1,12-27 0-2,11-14 0 3,-10 15 0-2,-1 7 0 0,-4-6 0 0,2 0 0 0,1 13 0 1,-16 7 0 1,-1 2 0-4,1 6-78 3,-12-1-51 1,-7 26-78-1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5-09T01:44:41.8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4310">
    <iact:property name="dataType"/>
    <iact:actionData xml:id="d0">
      <inkml:trace xmlns:inkml="http://www.w3.org/2003/InkML" xml:id="stk0" contextRef="#ctx0" brushRef="#br0">18646 8878 372 0,'6'0'100'5,"-6"11"-33"2,-3-9-5 2,6 1-12-1,-3-3-3-3,0 0-9 3,-3-3-11 0,3 3-2 0,0 7 3-2,-3-7 3 3,3 0 2-2,-8 0-7 1,16 18-2-2,-11 13-16 2,3 1 6 0,6-4-5 0,-6 6-1-2,3-1-5 3,-3-11 2-2,-3 7 0 2,6-18-3-4,-1 2 4 3,-2-7-2 0,0-6 4 0,0 4-3-2,-2 3 0 2,4 6-5 0,-2-3 1 0,0-10 1-2,5 3 1 2,-10-3-2 0,10 4 0 0,-5-4 2-2,3 0-3 2,-3-4 0 0,0 8 0 0,0-4 0-2,-8 0 0 3,16-4 0-2,-8 8 0 2,0-4 0-4,0-4 0 3,1 1 0 0,2 6 0 0,-3-6 0-2,33 11 0 2,-14-5 0 0,9-3 0 0,1 6 0-2,-9-8 0 2,8 4 0 0,5 1 0 0,-13-1 0-2,11 2 0 3,2-4 0 0,8 0 0-2,-14 2 0-1,-2-2 0 3,14-2 0-3,-7 2 0 4,5-4 0-5,-10 10 0 3,6-8 0 0,3 2 0 0,-4 2 0-2,4-2 0 2,-2 0 0 0,5-2 0 0,-3-4 0-3,-1 6 0 4,-6 0 0-1,-5 0 0 0,13 2 0-2,2-4 0 2,1 8 0 0,-2-6 0 0,-5-6 0-3,-2 1 0 4,-4 5 0-1,2 0 0 1,-3-4 0-5,5 1 0 4,4 2 0 1,1-6 0-1,0 2 0-2,0 0 0 2,-1-2 0 0,1 5 0-1,1-8 0 0,0 5 0 1,7 3 0 0,-4-8 0 0,-3 9 0-2,6-5 0 2,1 6 0 0,-14-3 0-1,9 0 0 0,5 0 0 2,-4-6 0-2,1 9 0 2,-2-2 0-4,4 0 0 3,-2-2 0 0,3 2 0 0,-7 2 0-2,13-6 0 2,-7 9 0 1,-8-3 0-2,-2 0 0 2,3 3 0-4,5-3 0 5,-6-3 0-4,1 0 0 1,9 0 0 0,0 3 0 1,-3 0 0 1,3 3 0-4,0-3 0 5,-8-3 0-4,-2 9 0 4,-3-6 0-6,-4 3 0 5,-8-3 0-2,6 0 0 2,-9 0 0-4,-6 2 0 2,15-2 0 2,-10 4 0-2,-8-8 0-1,17 8 0 2,-6-2 0 0,7 4 0 0,-6-6 0-2,-4 5 0 2,4 1 0 0,-14-9 0 0,-1 6 0-2,12-3 0 3,-10 0 0-2,8 9 0 3,-2-11 0-6,-2 2 0 4,2 0 0 1,-10 2 0-2,7-1 0-1,-2-1 0 2,-5 4 0 1,4-8 0-2,-7 4 0-1,0 4 0 3,0-4 0-2,-3 0 0 1,6 0 0-2,-3 0 0 2,0-4 0 1,0 8 0-2,-7-8 0-1,17 4 0 4,-20 0 0-4,20 0 0 3,-13 0 0-4,6-27 0 4,10-24 0-1,-12 12 0 0,5 10 0-2,0-4 0 2,-5 5 0 0,7 0 0 0,-8 5 0-3,0-3 0 4,-8 16 0-2,7 10 0 1,-5-15 0-1,-1 10 0 0,4 5 0 1,0 0 0 0,-7 5-50-2,-13-5-84 5,-25 34-62-5</inkml:trace>
    </iact:actionData>
  </iact:action>
  <iact:action type="add" startTime="18157">
    <iact:property name="dataType"/>
    <iact:actionData xml:id="d1">
      <inkml:trace xmlns:inkml="http://www.w3.org/2003/InkML" xml:id="stk1" contextRef="#ctx0" brushRef="#br0">22168 12340 253 0,'9'0'69'5,"-3"-6"28"3,-12 10-28 1,6-2-18-4,6 0-9 4,-6 1-2-2,-11 3-14 1,-28 17-6-2,-14-3 4 2,-34 1-7 1,3-7-1-2,-37-2-3-1,7-1 2 2,-7 6-5 1,1 0 3-2,-7 0-4-1,6 0 1 4,20 0-2-3,10-14-1 1,9 5 0-2,19-3-2 2,10 0 2 0,21-5-5 0,15 0 1-2,17 0-2 1,0 0-1 1,4 0 8 0,5 0 5-2,35-5 0 3,37 5-12-1,16 0 0-1,23 9 1 0,25-21 6 1,2 15-1 0,-13-6 4-1,-21-2-5 0,-21 8 2 1,-4 2 1 0,-20 0-2-3,0-1-1 4,1 1-3-2,-11 0 2 2,5-5-5-1,-24-2 2-2,-11-3-1 3,-15-2 2-3,-6 14 0 2,-14-7 0-2,7-7-1 3,-6 19-1-2,-1-12 2-1,-50 11-3 3,-11-8 6-1,-49-3-5 1,4-3-2-3,-10-20 0 1,2 10 0 1,10 8 1 0,-5 5-1 0,1 0 1-3,15 8 0 4,16-8 0-1,23 0 1-1,15-3-1-1,23 3 1 3,23-5-2-1,0 5 2-1,7 0-1-1,-4-7 3 3,29 1-1-1,49-11-1-3,19 17 0 4,29-5 2-1,19 5-3 1,-3-14 0-2,-16 23 1-2,-16-9 1 4,-22-4-1-1,-15 1 2 0,-11 13 1-2,-26-13-3 2,-3 3 2 0,-18-7-3-1,-18 14 0-1,10-2 1 2,-18-10-2 0,8 5 0 0,-7 5-1-2,-33 0 2 3,-53-1-1-1,-17-2 1 0,-14 5 0-2,-10-10-1 2,9-7 2 1,8 10-2-4,17 0 1 5,7 4 0-3,36 2 0 2,18-10 1-3,35 8-2 0,8-4 2 1,3-4 1 1,2-2 5 0,51-1-1-2,40-13-5 2,34 0 1 0,17 13-2-2,-13-3 1 2,-15 5 1 0,-30 8-1 0,-12-1 1 1,-14-9-2-3,-21 12 2 1,-34-3 0 1,-4 1-3-2,-8-3 1 2,-13-5 0 0,6 7-2 0,7 1-1 0,-100 4 2-2,-44-5 1 2,4-11 0 0,-11-5 0 0,18 5-1-2,21 7 1 2,27 0 0 0,30 2-1 0,34 0 1-2,26-10 1 2,-2 10-1 0,-2 0 4 0,38 0-1-1,71-8 2 0,25 6-5 3,6 9 2-3,-5 3-2-2,-35 6 1 4,-21-12 0-2,-34-2 0 1,-22 1-1-2,-24-1-1 2,-10-2 0 0,4 0-4-1,-55 10 3 0,-39-10 2 1,-25-12 1 0,-15 7 1 0,-18-5 4-2,8 7-6 3,40 1 0-1,16 2 0-1,34 0 0 1,29-2 0-1,25 2 0 2,7-7-1-3,4 4-33 0,32-5-16 3,47 6-100-2,16 12-77 0</inkml:trace>
    </iact:actionData>
  </iact:action>
  <iact:action type="add" startTime="22445">
    <iact:property name="dataType"/>
    <iact:actionData xml:id="d2">
      <inkml:trace xmlns:inkml="http://www.w3.org/2003/InkML" xml:id="stk2" contextRef="#ctx0" brushRef="#br0">22083 10751 241 0,'13'9'83'7,"-12"-3"-11"1,3-6 2 0,-8 2-32-2,4-2-3 2,9 0 1 0,-6 0-5-2,1-5-5 2,5 5-5 0,-9 0-4 0,-9-3-11-2,9 0-2 2,0-3-5 0,9 6-1 0,-18-10-2 0,5-12 2-2,1-8 2 2,-6 3 2 0,8 0-3-2,-10 6 2 3,-2-7 2-2,13 8-4 1,0-5 4-2,-7 5-5 2,-2 12 0 0,8-3 0 0,1-4-1-2,-6-2 1 2,-4-2-2 2,0-14 4-3,-3 1-3-1,-2-10 4 2,-1 5-3 0,2-2 2 0,4 11-2-1,5 6 2 0,-6 2 1 1,11 3 0-1,-3-3 0 0,-7 3 0 1,10-2 0 0,-3-3-4-1,-1-6 1 0,-9-4-1 0,2-7 0 1,1 1 0 0,6-5 0-1,-11 6 0 1,8-14-1 1,3 7 3-3,-14 2-2 1,-5-7 0 1,17 14-1 0,-10 6 0 0,5 1 0-3,-1-3 0 4,5-6 0-1,-10-1 1-1,9 6-2 0,-5 3 2 1,0 11 0 0,-1-1 0-1,2 4 0-1,1 10-1 3,-8 1 1-1,6-9 0 0,-2 5 0-2,5 1-1 1,-3-2 0 2,-6 1 1-1,12 0-1-3,-13-1 1 3,7 3-1 0,5 6 0 0,0-2 1-1,3 2-1 0,5 0 0 1,-3 0 0 0,3 0 0-2,0 0 1 3,0 0-1-2,0-3 1 1,0 6-1-2,0-3 0 2,-4-3 0 0,4 6 0 0,0-3 0-2,0 0 0 2,7 0 0 0,-14 2 0 0,7-2 0-2,0 0 2 2,4-2-2 0,-4 2 0 0,0 0-1-2,3 2 1 2,-10-4 1 0,11 2-1 0,-8 2 0-2,8-2 0 3,-8 0 0-2,8 0 0 1,-8-2-1-2,8 2 0 2,-4 0 1 0,0 2 0 1,0-2 0-4,0 0 0 3,-4-2-2 0,4 4 2 0,0 2 0-2,0-4 0 2,-3 0-4 1,-7 17 3-2,-6 0 1-1,16-8 0 2,-1-8 0 0,-5-1 1 0,6 0-2-2,3 0 2 3,-6 0-2-2,9-1 0 1,-6-3 0-2,0 8-3 2,-3-8-2 0,6 1 4 0,-6 6 0-1,3-3 2 0,0-3-1 2,3 6 0-2,-2-6 2-1,-2 3-1 2,14-10 2 0,8-7-2 0,-9 10 0-2,2-1 2 2,20 3 1 0,-1-2-1 0,-2 7 4-2,8-3-3 3,11 3 7 1,-9 3-5-1,-6 2 4-4,-3 2-1 0,1-5 1 4,-5 8 3-1,-12-3-10-3,4-7 4 3,-17 0-4 0,5 0 5 0,-12 0-5-2,8 0-1 3,-8 0-1-2,4 4 0 1,0-4-1-2,-10 2-1 2,10-2 2 0,-41 0-1 1,-5-6 0-3,-8 2 2 3,4-3-1-3,2 11 2 4,-4 3-3-5,8 2 1 3,1-4 0 0,-1 2 0 0,11-5-1 2,-1-2 1 0,14-2-1-8,-6 2 1 7,13 0 0-5,13 0-1 4,0 0 2 0,-1 0-1 0,-2 0 1-1,0 0 1 0,6 0-1 1,-6 2 0 0,6 1 2-2,0 1-1 2,10 23 11 0,4 10-13 0,6-4 5-2,2 3 0 2,4-5 1 1,-12 6 0 0,9 0-4-4,-16-3 0 2,11-15-1 2,-15-10 0-1,-6-13 0-3,0 2-1 3,-6 4-10 1,3-4-8-2,-4 4-15-1,10-2-31 2,-8 4-27 0,-6-2-54 0</inkml:trace>
    </iact:actionData>
  </iact:action>
  <iact:action type="add" startTime="24568">
    <iact:property name="dataType"/>
    <iact:actionData xml:id="d3">
      <inkml:trace xmlns:inkml="http://www.w3.org/2003/InkML" xml:id="stk3" contextRef="#ctx0" brushRef="#br0">21326 7534 249 0,'10'4'120'6,"6"-3"-41"2,-15 2-2 0,5-6-38-2,-13-2-10 2,14 13 3 1,-13-8 1-2,6 0-3-1,0-3-4 2,-1 10-9 0,-34-2-5 0,-20-5 14-2,15 0-6 2,-20-5-5 0,-7 1 3 0,-4-7-1-2,2 9-3 2,-2 2 0 0,4-3-5 4,-2 3 3-9,8 8-3 5,7-3-3 0,-8 2 0 1,1 0-3-4,10-1 1 3,-3-6-3 1,4 4 1-2,3-1-2 0,8-3 1 1,10 7-1 0,3-7 0-1,4 0 0-1,2 0 0 2,3 0 0-1,4 0 0 2,0-3 0-3,5 3 0 2,-2-4-1 0,0 4 2-1,6 0-2-1,-8 0 1 2,5 4-1 1,0 2 0-1,-6-4 1-3,2 5 0 3,1 1 1 2,-6 1-3-4,3 2 2 1,2-5-3 0,-5 5-2 2,6-9 4-1,2 10 0-3,1-4 0 3,3-6 1 0,-1 8-2 0,-2-5 1-2,-6-5-1 2,6 2 2 0,3 12-6 0,-15-5 5-1,6-6-4 0,5 14 4 2,-8-3 1-2,2-6 0 1,8 4-2-2,-11-7 3 4,11-2-2-4,-14-3-2 1,12 5 1 0,8-5-5 1,-2 0 6 1,2 0 1-4,0 0-1 4,2-2 1-2,-2 8 1 2,-2-6 0-4,4 0-1 3,-2 0 2 0,-2 5-2 0,-9 23 1-1,11-9-1 1,-5 11 1 0,0-3-1 0,5 12 0-1,-3-7 0-1,3 20 1 3,-13-12 1-1,9-3 0-2,4 0-2 2,-13-2 1 0,13 4-1 0,-10 20 1-3,-3-12-1 4,13-3 1-1,-8-2-1 0,8 5 1-2,0 5 1 2,-18-5 2 0,18-5-4-1,0-10 0-1,-18 5 0 3,14-1 1-1,1-10-1-1,3 9 0 0,-3-1 0 1,3 0 1 1,-7 8 2-2,7-2-3-1,0-5 2 2,-6 2-1-1,6-10 1 1,6-6-2-1,-12-8 2 0,12-1-1 2,1-1 0-2,-7 6 1-1,0-2-2 3,0-15 3-2,0 0-3 1,3 0 3-2,-3 0 0 2,7 9-1 1,6-9 0-1,-6 10-2-2,12-7 0 2,9 5 1 1,5 1 2-2,1-1-3-2,-11-2 2 4,10 2-2-1,-5-2 4 0,5 1-1-3,2-8-2 4,10 1 2-2,-2-6-2 2,5 0 5-3,13 3 0 2,-9 1 1 0,12-1-3 0,-5-1 1-2,-1 4-1 2,-3-4-2-1,-10 8 1 2,3-4-1-3,-12-4 0 2,8 4-1 1,-4 0 2-2,10 0-2-1,-7 0 0 2,2 0-1 0,2 0 1 0,6 0-1-2,-12 4 1 2,7 3-1 0,2-7 1 0,-9 0-1-3,8-3 0 3,-14 3 0 1,3-12 2-1,-4 10-2-2,-9 2 0 1,3 0 0 2,1-3 0-1,-9 6 0-2,-4-6 0 2,-5 3 1 0,3 0 0-1,1 0-1 0,1 0 0 0,-4 0 0 2,8-3-1-2,-7 6 1 0,-7-3 0 0,7 0 0 1,-11-3 1 1,-2 3-2-4,0 0 2 3,0 0-3 0,0 0 2 1,0 0-1-4,0-3 0 3,16-13 1 1,-6-2-1-2,-6 1-1 1,9-7 2-1,-6-13-1 2,-4 3-1-2,7-4 4-2,-4-9-3 4,4 0 1-1,-4-4 0-1,7-10-1-1,-11-4 1 2,11-2-1 0,0-7 3 0,-5-2-3-2,1 15 2 2,4 8-2 1,0 7 2-2,-3 6-2-1,5 5 1 2,-12 9 0 0,0-12 0 0,8-11 0-1,-11 21-1 0,9-9 1 3,-9-11 0-4,0 11 1 1,0 2-2 0,0-8 1 1,0 19-1 0,-4 7 1-2,-1-10-1 2,5 5 1 0,0-6 0 1,0 17-1-4,0-6 3 3,-4 6-4 0,1-6 3 0,6 4-2-2,-10-7 1 2,7 8 0 0,-3 3 0 0,6 5-1-2,-12-2 1 2,12 3 0 2,-10 0-2-4,-9-8 4 0,-15-2-3 3,11 0 1-2,-11-4 0 0,-5 2-1 0,-4-2 1 2,-7 0 0-2,4 4 2 219,-5 4 0-226,-19 11-2 0,5-2 3 0,4 1-3 0,-9-1 0 0,4 6 1 0,-11-8-1 0,7-5 0 0,-10-11 0 0,5 4 0 0,6-1 0 0,10 0 2 0,-4 2-2 0,5 8 0 0,10-1 0 0,0 4 0 0,-1-2 0 0,5 4 1 0,-5 4-2 0,7-8 2 0,7 8 2 0,-1 4-3 1,2 3 1-1,-5-4-1 0,19-3 0 0,-9 7 0 0,15-7 1 0,1-2-1 0,-3 1 0 0,0 3 0 6,-7 2 0 3,-3 1 1-5,13 1 0 4,-5 2-2 1,-1-10 0-2,-9 13 1 2,11-9 0-4,2 3 0 3,-4-4 0 0,3 3 0 2,9 6-1-6,-12-9 1 4,6-2 0 0,-3 7-2 0,13-10 2 45,-13 12 0-52,11 0 1-1,-3 5-1 0,-4 3 0 0,-7 5-2 0,16 7 4 0,-12 0-3 7,11-2 1-1,-5 2 0 1,-7-7-1 1,13 6 0 0,-12-1 1-2,4 19-1 3,6 3 1-2,-14 10 0 1,11 2 0-2,-8 8 2 2,5 7-3 1,-9-17 1-1,10 0 0-2,-2-9-1 2,2 4 1 0,-1 3-1-3,0 6 1 5,6 2 0-4,-3 2 1 4,5-11 0-3,2 5-1-1,-2-7 0 2,0-7-1 0,5-8 1 0,6-2 0-2,-3-1 1 2,-14-5-2 0,12 0 2 0,2-1-1-2,-3-8 0 1,-5-25 0 2,11 0 0-4,-15 0-1 3,8 0 0 0,-4 0 1 0,21-2 0 1,28-2-2-2,-3-3 1 0,4 7 2 3,-6-7-1-4,-2 6 1 0,1 1-1 2,3 0 0 0,8-4 0 0,9 1 0-2,-2 3-1 2,7 0 0-1,0-2 2 2,-7 4 1-4,10-2-1 3,-5-2-1 0,-3-1 2 0,7-2-2-1,-3-2 0 0,-7-1 0 2,-3 3 1-4,0-7 0 5,9 8-1-3,-14 4 1 2,2-1 1-3,-2-1-1 1,9-2-1 0,-7 1 0 1,2-5-1 1,-6 1 1-3,-3 3 0 2,-9-5 0-1,-15 3 0 2,-2 0 1-4,-10 6-1 3,1 0 0 0,-4-5-1 0,3 2 1-2,6 1 0 3,-10 2 0-2,11-5 0-1,-7 5-1 3,-6-7 1-2,6 7 0 1,-11 7-3 0,0-11 5-2,0 4-4 2,0 0 2 0,0 0-1 0,9 0 1-2,-3 0-3 2,1 0-1 1,-7 0 1-2,3-3 2-1,4-7-4 2,-3 3 0 0,8-18 1 0,-2-14 0-2,-7-12 3 2,7-25 0 0,0-14 0 0,-2-17 1-1,5 0 0 1,-2 2 0 1,1-17 0-4,-8-1 0 3,8-19 0 0,-11-3-4 0,-7 6-15 18,-2 27-15-25,-2 24-34-1,14 6-27 3,-17 22-69 5</inkml:trace>
    </iact:actionData>
  </iact:action>
  <iact:action type="add" startTime="29250">
    <iact:property name="dataType"/>
    <iact:actionData xml:id="d4">
      <inkml:trace xmlns:inkml="http://www.w3.org/2003/InkML" xml:id="stk4" contextRef="#ctx0" brushRef="#br0">18659 12014 271 0,'-7'-2'86'6,"4"5"-20"2,6-6-21-2,-6 5-7 2,3-4 7 0,0 4 1 0,0 3-5-2,0-9-3 2,3 8-4 0,-6-1 1 0,13 11-16 0,-6-8-1-2,5 11-3 3,-3-8 1-2,-6-1-7-1,8-3 0 2,-8 1-5 0,0 0 2 1,6-6-1-4,-3 5 0 3,-3-2 4 0,-3 2-3 0,10 12 4 0,-7 0-3-2,8 5-2 2,-8 11-1 0,-8 4 0-2,8-10-1 2,3-10-1 0,-10 7 3 0,7-4-2-1,7-15 1 0,-14 17-2 4,17-5 2-5,-20 6-2 0,6-8 0 2,12 7 0 0,-8-5 3 0,3 0 0-3,-3-4 0 4,5-1 0-2,-5-2-3 2,13 0 1-3,-6 1 1 2,0 8 0-1,2-12-3 2,-3 10 2-4,4 1 0 4,6-4 0-1,-15 6 1 0,12-10-3-1,-3 5 2 0,-7-15-2 1,10 12 4 0,-8-12-5-3,8 8 1 3,10 4 0 0,-4 8 0 0,-5-12 0-2,4-2-1 2,6-6 3 0,-8 11-3 1,0-6 4-4,9-5-2 3,2 5 3 0,-5-5-4 0,13 0 1-2,-6 0 1 3,-3 0-3-1,3 6 2 0,-1-12-2-1,5 5 3-1,-9-6-3 3,13 14 5-1,-7-14-5-3,11 7 3 4,-1 0-2-1,-1 0 1 0,-2-5-1-3,-7 5-1 4,9 0 0-1,2 5 0 1,-9-10 0-4,10 5 0 4,-7 0 0-2,1 5 0 3,15-10 0-6,-11 5 0 4,5-3 0 0,-1-6 0 0,-4 7 0 0,-6 4 0-1,-4-15 0 2,3 16 0-2,-2-12 0-2,-2 0 0 3,11 7 0 0,1-8 0 1,-1 8 0-4,7-3 0 4,-2 2 0-1,-9 0 0 0,3-1 0-3,-11 4 0 3,5-1 0 1,-1 1 0-1,-7 0 0-3,2 5 0 3,-4 1 0 0,11-6 0 0,-1 5 0 0,9 0 0-2,-1-5 0 4,-4 12 0-4,-3-17 0 0,19 5 0 2,-16 5 0 1,10-5 0-2,-10 6 0-1,8 0 0 2,-6-6 0 0,1 5 0 1,-4-10 0-4,-8 10 0 4,4 1 0-2,6-12 0 1,-5 6 0-2,5-2 0 2,-5 6 0 0,3-8 0 0,0 4 0-1,-1 8 0 0,1-8 0 2,11 0 0-2,-1 0 0-1,-5 0 0 2,2 0 0 0,2-6 0 0,0 1 0-2,-1 10 0 2,-4-10 0 0,4-7 0 1,6 18 0-4,-12-12 0 3,-2 6 0 0,5-5 0 0,-12 5 0-2,12-7 0 2,-15 7 0 0,14 0 0 0,-6-8 0 0,0 11 0-2,3-3 0 3,6-15 0-2,-7 15 0-1,1-1 0 2,0-5 0 0,7 12 0 0,4-6 0-2,-14 0 0 3,0-9 0-2,6 6 0 2,-3 1 0-4,-3 2 0 4,3-15 0-2,-4 15 0 2,7-7 0-4,4 9 0 3,-3-4 0 1,-2 2 0-2,4-4 0 0,-1-10 0 0,0 8 0 3,-11 0 0-4,8-4 0-1,-12 10 0 3,4-12 0 0,-8 19 0 0,0-19 0-1,-3 7 0 0,8 2 0 2,-9 3 0-2,7-6 0 0,2 6 0 0,5-6 0 1,-6 1 0 1,-1-1 0-4,2 6 0 3,-15 0 0 2,7-6 0-4,4 6 0 1,-11-12 0 1,11 9 0-1,-5-2 0 1,3 5 0-2,-6 0 0 2,7 0 0 0,-10 0 0 0,0 0 0-2,10 5 0 3,-7-5 0-2,0 10 0 2,9-3 0-4,2 10 0 3,-2 9 0 0,-2-4 0 0,6 15 0 0,-1 0 0-2,1-9 0 3,-5-5 0-2,0 4 0 1,-1 2 0-2,-3 2 0 2,-4-6 0 0,-2 1 0-2,-11-11 0 2,-3 8 0 1,12-11 0-2,-12 13 0-1,-9-25 0 3,9 0 0-2,9 2 0 1,-9-4 0-2,-4 2 0 2,4-6 0 0,4 6 0 0,-4-14 0-2,9-20 0 3,-14 4 0-1,1-8 0 0,4-14 0-1,4 3 0 0,6 5 0 2,3 0 0-2,-8 26 0-2,-1 4 0 3,2 14 0 1,0-12 0-1,1 7 0-1,6 0 0-1,3-3 0 2,9 5 0 2,2-3 0-6,7-5 0 4,2 11 0 0,-1-4 0 0,9 4 0-2,-9 0 0 3,10 0 0-2,-9 7 0 2,24-10 0-2,-11 3 0 0,12-4 0 0,14-2 0 2,-14 16 0-3,7-16 0 2,-8 12 0 0,-6-3 0 0,-7-3 0-1,3 8 0 0,-7 1 0 2,-2-9 0 0,-8 10 0-5,13-10 0 6,-9 3 0-3,13-3 0 1,-6-8 0-2,14 3 0 1,-15-2 0 2,7-1 0-2,-7 8 0 0,1-2 0 0,-1 2 0 3,3-3 0-4,-2 6 0 0,8 1 0 3,0 2 0-2,5 1 0 2,-9 3 0-2,4-2 0 0,-4-1 0 0,5-2 0 2,4 0 0-4,-6 1 0 4,-2-6 0-1,12-11 0 0,-3 11 0-3,17 5 0 4,-14-10 0-1,25 10 0 0,-14-8 0-1,-15-2 0 0,-8 5 0 2,-6-5 0-3,1 0 0 0,-4-12 0 2,14 17 0 0,-24-7 0 1,26 1 0-4,-27 10 0 5,10-4 0-4,-6-6 0 3,-8 12 0-4,4-6 0 3,-6 0 0 0,-3 0 0-1,18 2 0 0,-5 2 0 1,-7-1 0-1,5-3 0 2,2 8 0-2,-3-6 0 0,-6 5 0 2,9 1 0-2,-5-8 0-2,-8 7 0 4,9-1 0-1,-2 0 0 0,-1-6 0-1,1 8 0 1,3-5 0-1,-4-3 0 2,2 7 0-5,-8-3 0 4,0 2 0 1,0 1 0-1,-4-14 0-2,9 14 0 2,3 3 0-1,4-13 0 2,-8 9 0-4,15 0 0 3,-14-1 0 1,11 3 0-1,-2-13 0-3,-4 2 0 4,-4 3 0-2,0 0 0 2,-1-5 0-3,4 1 0 3,-9-6 0-2,-1 5 0 3,3-2 0-7,4 1 0 6,1-11 0-2,7 9 0 2,-11 2 0-4,7 1 0 4,-8 0 0-1,0 5 0 0,-3-7 0-2,-2 7 0 2,9 0 0 0,2 0 0-1,2 0 0 0,9-5 0 1,2 0 0 0,-1-3 0 0,-12 1 0-2,4 1 0 3,0 2 0-2,-6-9 0 2,1 11 0-3,2-3 0 1,-1-7 0 1,-5 12 0 0,-10 0 0-2,-6 5 0 1,6-10 0 1,-10 5 0 0,2 5 0-2,0-5 0 2,8-5 0 2,3 0 0-4,-11 10 0 1,18-5 0 1,-6 5 0 0,7 2 0 0,0 10 0-2,5-12 0 3,-1 10 0-2,-5-10 0 1,10 0 0-2,-5 2 0 2,1-14 0 0,-2 14 0 0,-8-7 0-3,1 5 0 4,-9-5 0-2,-1 0 0 1,7 0 0-1,6 5 0 1,-4-5 0-1,16-17 0 2,11 17 0-4,-8-5 0 4,8-7 0-1,-9 12 0 0,-4-10 0-2,-10-8 0 3,13-7 0-3,-7-3 0 3,8-2 0-4,-17-14 0 3,26 0 0 0,-12 5 0 1,6 3 0-3,-17-4 0 2,4 9 0 0,-4-17 0 0,4-3 0-1,-4 6 0 0,1-2 0 1,-3 8 0 0,-2 1 0-3,-3 7 0 3,-3 15 0 1,-4 5-3 20,3 5 0-28,-8-5-3-1,-1 8-3 0,14-11-9 9,-5 11-5-5,12-5-29 6,-8 6-25-4,-4-1-21 3,-6 13-48-4,-9 37-329 4</inkml:trace>
    </iact:actionData>
  </iact:action>
  <iact:action type="add" startTime="34970">
    <iact:property name="dataType"/>
    <iact:actionData xml:id="d5">
      <inkml:trace xmlns:inkml="http://www.w3.org/2003/InkML" xml:id="stk5" contextRef="#ctx0" brushRef="#br0">22865 15523 375 0,'3'3'61'4,"-3"-3"-6"5,-3 0-24-2,3 0-11 2,8-3 15-4,5 6 1 3,1-3-9 0,18 0 8 0,-7 2-1-2,7-2-5 2,-1 10-7 0,3-8 0 0,2 1-10-2,7 3-2 2,14 3-5 0,2-5 0 0,7 0 0-2,-4-4 2 2,3-4-1 2,8 4-3-3,-5 0 4-1,9-2-2 3,-8 0 4-1,2-1-5 1,9-3-1-5,4-3-2 4,4-3 1 0,-2 10-1 0,7-9-1-2,7 2 4 3,-9 4-2-1,2-3 3-1,-9-4-2 0,-3 5-2 0,-5 7 0 1,-20 0 0 1,5 2-1-4,-7 3 0 3,12-5 0 0,-5 3 0 0,10 0-1-2,12 1 2 3,1-4-1-2,7 7 0 3,-4-7 0-6,-10 8 0 4,8 4 1 1,-9-7-1-1,-7 0 0-3,-2 2 0 3,7-7-2 1,-3 0 2-2,-1 3-10 1,1-9 8-1,-12 9 2 1,-2 0 0 0,-8 2 1-3,-9-3-1 3,1 2 0 0,-13 2 1 0,-1-3-1-2,-15-1 0 3,-8-2 0-2,-1 2 0 2,-3-2-1-5,-7 4-2 4,4-4 0 0,-10 2 0 0,-41 15 3-2,-14-9-1 3,-19-4 2-1,-29-2-1-2,-9-2 1 1,-18-2-1 1,-11 2 0 0,-9 0 0-2,-11 0 1 3,-8 8 0-1,1 0 3 0,-23-5 0-2,-40 1 6 2,9-4-5 2,28 0 1-4,-19 2-6 3,30-8 0-5,20 12-1 4,58-4 1 1,21-4-6-1,38 0-9-2,15-8-7 2,31 10-20-1,19 0-27 1,13-18-25-1,21 6-47 1</inkml:trace>
    </iact:actionData>
  </iact:action>
  <iact:action type="add" startTime="39132">
    <iact:property name="dataType"/>
    <iact:actionData xml:id="d6">
      <inkml:trace xmlns:inkml="http://www.w3.org/2003/InkML" xml:id="stk6" contextRef="#ctx0" brushRef="#br0">25406 15538 272 0,'21'-3'62'4,"-5"3"5"4,1-7-23 0,19-6 7 0,3 21 3-2,28-8 0 2,-2 9-6 0,8 4-8 0,4 2 2-2,-9-3-11 2,4-1-14 0,-15-2-7 0,-9-9-3-2,-2 7-4 2,-5 4-1 0,-8-8-1 2,-13-3 0-4,-13 0 4 0,5 3 7 2,-15-6-2 0,-1 10-1-2,-4-7-2 2,-3 4-7 0,5 2-1 0,-53 3 1-2,-20-4-1 2,-10-5 2 0,-32-5-1 0,-3-14 3 0,-10-4-2-1,-4 1 1 3,-1 5-1-4,22-6 1 2,21 11-2 0,11 7 1-2,18 13 0 3,24-6-1-1,22-2 0-3,14 0 0 3,7-5 1 0,3 14 0 0,4-13 5-3,41 34 1 4,24 0-7-1,26 4 0 0,29-19-1-2,27 9 1 1,-1-16 0 2,-5-10 0-3,-27 2 0 2,-14 0 2 0,-20-6 1 0,-13 6 1-2,-28 0-2 2,-26 0 1 0,-9-5-3 2,-7 10 0-7,-13-5 0 6,1 0-2-2,0 8-3 2,-53-3 2-1,-36 5 3-2,-22-3 0 2,8-7 2 0,4-7-2-1,12-3 0 0,19 5 0 1,16 5 0 0,31-2-1-3,25-4 1 4,12 6 0-1,7-5 0-1,23-14 7 0,41 2-5 1,21-6 0 0,18 11-2 1,15 7 0-3,-13 5 1 1,-33 5 1 1,-10 3 1 0,-39-2 3-2,-25 0 3 1,-19-1-4 1,-1-2-5 0,-3 4-3-2,-37 10-2 3,-24-7 5-1,-39 4 0 0,-7-14-1-3,-4-5 1 4,4-1 0-1,20 3 1 0,14-2 0-2,28 5-1 2,23-3 0 0,31 3 1 0,1 0-1-3,17-2 1 4,14-5 5-2,43-1-5 2,26 8 0-4,16-2-1 4,5 6 2-1,-6 2-1-1,-38 1 0 1,-28-2 1-1,-39-5-1 0,-13 2 1 2,-4-2-2-4,-10 10-8 3,-51-3 4 1,-37-1 4-1,-15-12 1-2,-2 6 0 2,2-14-1-1,24 14 0 3,12-3 0-6,33 3 1 5,37-2 0-1,18 2-1-1,5-3 1 0,2 3 10 0,53-2-4 2,42 2-5-1,19 2-2-1,15 3 0 0,1 7 1 1,-25 1-1 0,-39-4 1-2,-32-1 2 2,-35-3 1 0,-15-5-4-1,-11 0-1 0,-18 12-9 2,-72-3 10-2,-29-3 0 3,-6-3 0-6,1-6 1 4,11-14-1 0,27 10 0 0,39 4 1-2,39-2-1 2,27 5 1-1,2-8 3 2,8 8 6-2,61-11-1 0,23 5-8 1,16-11 1 0,10 15 0-3,-29-1-1 4,-26 6 2-1,-28-3-2 0,-33-3 1-1,-14 6-2 0,-1-1-2 1,-45-2-3 2,-34 10 5-7,-13-10 1 6,0 7-1-1,18-7 1 0,17 12-1-2,25-7 1 2,16 3 0-1,22-8 2 1,2-2-2-2,8 4 2 2,-1-7-1 1,14 15 0-1,35 9-2-3,-2-8-1 4,-3-3-1-2,-15 3-1 1,-9-11 3 0,-3 0-9 0,-11-9-3-1,-3 7-8 3,-10-4-1-7,-3 8-1 6,3 2-4-1,-7-8 8 0,7 8 9-3,-5-8 7 3,-6 8 2 1,-10-8 1-1,1 2 0-2,-3-3-1 2,8-1 1-1,13 4-1 1,6-2 1-1,-4 8 4 1,9-4 5-1,-9-4-2 1,14 1 5-2,19 1-9 6,11-1 1-7,8 6 1 4,12 8 3-5,1-5-3 5,-1 7-2-1,-16-4 1 0,-21-1-2-3,-21-8-2 3,-10 0-1 1,-1 3-2-2,-5-3-7-1,-23 0 4 3,-28-3 5-2,-11-7 0 2,-10-16 0-3,11 12 1 2,2-6-2-1,22 9 2 2,20 5 1-1,21 6-2-2,9 0 2 1,3 0 1 3,5 0 9-5,28 6 0 3,33 0-12 0,14-1 1-1,10 1 0 0,6 8 1 1,-5-11-2 0,-13-1 2 0,-25 7-2-2,-23-9 0 2,-36 6 0-1,-11-6 0 1,-1 3-7-1,-28-1 0 1,-49-2 7 0,-35-5 0 0,11-7 1-2,11 7 1 2,18-12-2 0,27 19 0 0,34 3 1-2,28-5 0 1,3-5 4 1,4 3 14 1,47 9-7-4,37 5-8 3,16-3-3 1,11 2 1-2,-3-3-2 0,-23 4 1 1,-30-7-1-1,-29-5 0 2,-35 3 0-3,-15-3-3 1,3 0-3 2,-14 4-21-1,-44-3 6-2,-20 3-16 3,-4 10-31-2,-12 3-47 3,0-1-86-6</inkml:trace>
    </iact:actionData>
  </iact:action>
  <iact:action type="add" startTime="45280">
    <iact:property name="dataType"/>
    <iact:actionData xml:id="d7">
      <inkml:trace xmlns:inkml="http://www.w3.org/2003/InkML" xml:id="stk7" contextRef="#ctx0" brushRef="#br0">19836 9580 260 0,'4'-9'85'6,"-8"15"-46"2,-2-6 4 1,-17-6-6-2,5 2-12-1,-9-6 1 2,1-1 5 0,5 5 1-2,-19-2-6 2,-1-1 0 0,-24 9 1 0,11 9-6-2,1-1-2 2,-15 4-8 0,-12 13 0 0,15-8-5 0,-6 0 0-2,17 5 2 2,-23-5-3 3,3 19 4-6,-7-7-5 3,16 5 4 0,-3-4-2 2,8 9 2-4,-1-4-1 2,1 0 1-2,0 0-4 2,8-1-3 0,7-4 5-2,6 9-1 2,7 0 4 0,-9 13-2 1,2 5 2-4,3-3-4 4,6 6 1-2,-4 2-3 1,7-2-2-2,-4 9 2 2,2-12-2 0,9-5 3 0,6-3-1-1,-5 1 6 0,13-8-4 1,-1 3 4 0,5 3-4-2,-4 3 1 2,6-4-1 0,-7-1-2 1,7 13 2-5,2-1-2 5,3-4 3-2,1-1-2 1,3 1 0-2,11 4-3 4,-4-2 2-4,4 4-1 3,1 2-1-3,2-6 0 1,3-4 0 2,-6-3 1-2,-1-10-1 1,-4-5 5-2,11-4-4 4,1 8 3-4,1-8-4 1,4 1 0 1,1 3 1 0,-1-6 0 0,0 1 1-2,-5 6-2 2,12-1 4 0,-1 9-4 0,6 4 0-2,-4-16 0 4,4 3-1-5,2-13 0 2,8-2 2 1,2-3-2 0,14 5 1 0,-6-8 0-1,-3 12 0 1,-2 1 4-1,-11-9-5 2,5 9 3-2,-2-11-2-1,6 10-1 3,2-8 0-3,-2 3 0 1,1-9 1 1,-8 2-1 0,4 4 3-1,10-4-2 3,0 1 0-5,-17 8-1 5,6-13 0-4,-4 8 1 4,7-3-1-7,8 6-1 5,-7-13 1 0,2-4-2 0,-4 6 4 0,2-1 1-2,-1-2-3 4,1-2 1-6,-1-4 1 4,2 7 0 0,6-7-2 0,-2-3 1-2,-5 6-1 2,4 0 1 0,-9-3-1 0,0 0 1-3,-4 0-2 4,4-10 1-1,-4 10 0 0,4-4 0-1,9-7 0-1,10-1-1 2,-6-1 2 1,1 1 1-1,-3 2-2 0,10 3 3-2,-9-3-2 3,-3 3-1-5,2-4 0 5,-13 11 0-1,0-5 0-1,-12-2 2 0,-8 2-2 0,15 0 0 3,-4 8 1-2,5-13 0 0,-1 3-2-2,5-16 1 3,-7 1-1-2,-2-3 0 0,-1-6 0 0,4-9 1 2,2 1 0-2,-13-11-2 1,-2 1 4-1,-8-1-4 1,18-3 2 1,-2-7 0-4,-9-4-2 4,-5-3 2-3,-3-1-1 5,-11-5-1-9,5 14 1 6,0-8 1 0,-4 19 0-1,1 0 1 0,-6 6-2 1,2-12 1-1,-5 0-1 2,-11-3 1-1,-3-3-1-2,5-13 1 2,-21 4-1 0,0-13 0-3,6 10 2 5,-14 11 0-4,-3 6 0 5,-17 6-1-6,8 4 0 1,-11 9 0 2,-9-6 0 1,5-3-2-2,-9-9 2-1,9 12 0 3,5-14-1-2,8 22 2 3,-4-7-2-6,7 0 1 5,1 2-1-2,-4-3 1 0,1 9-1 0,3-11 1 2,-10 7 0-1,8-7-1 0,1 9 3-1,6-2-1 0,-2 0-1 1,12-5 0-3,5 3-1 4,4 1 1-1,-7 3 0-1,0 3 1 2,8 1-2-3,-6 14 2 2,7-10-1-1,-7 7 1-1,-3-3-2 2,-4-4 2 0,-5 2-1 1,-7-9 0-3,4 0 0 2,-12 4 1-1,4-5-1 1,1 8 2-2,-9-3-1 4,8 8 3-3,-6 3-3 1,-5-7 2-2,2 4-2 2,10 3-1 0,-7-5 1-1,7 8-1-1,-2 7 0 3,4 13 0-2,2 1-2 2,-11 10-7-4,-5 10-13 4,2 14-21-2,4 0-40 2,6 8-49-3,12 10-128 1</inkml:trace>
    </iact:actionData>
  </iact:action>
  <iact:action type="add" startTime="47404">
    <iact:property name="dataType"/>
    <iact:actionData xml:id="d8">
      <inkml:trace xmlns:inkml="http://www.w3.org/2003/InkML" xml:id="stk8" contextRef="#ctx0" brushRef="#br0">27012 9425 285 0,'13'-19'96'5,"-8"-7"-39"2,-5 6-6 1,-12 3-21 0,-4 1 4-2,-10-4 4 2,-17 1-7 0,-9 2-3 0,-1 2-4-2,-15 5-3 2,-7 1-7 0,-11 3 2 0,-11-8 2-2,9 14-6 2,-4 0 6 0,-5 7-1 0,7 6-1-2,3 1-4 7,6-5 1-8,-3 2-3 4,2 3 2-4,5-6-2 3,0 4-2 0,3-5-1 0,3 8 1-2,16-4 0 1,-13 3-2 2,8-3 3-1,7 15-3-1,-2-1 1 0,2 1 1 2,0 0-3-2,9 0 1-1,7 0-3 3,-2 2 1-2,-2-3-1 1,5 1 1-2,1 10-2 4,6 7 5-4,1 4-3 3,-5 7 1-4,6-7-3 3,0 1 1 0,13-8-2-1,-15 2 0 0,10-5 0 1,-6 7 1 1,14 1 1-2,-8 4-1-1,6 20 3 1,13-7-5 1,-10 2 4 0,10 10-3-1,0 13 0 1,-6-11 0-1,6-2-1 1,-12-5 1-2,12 1 0 4,-16 3 1-3,6-3 0 1,-4 4-2-3,-5-7 0 3,10-14 0 1,-4 4 0-2,6 5 0 0,3-30 2 1,-4 8-1 0,16-3 3-1,-4-1-3 0,-1 7 2 1,10 0-3-1,3-2 1 2,1 10 0-4,6-12 0 4,-2 11-1-2,9-2 1 2,-10 6 0-3,17-15 0 3,0 0-1-2,-5 8 0 3,16-7 0-6,-12 2 0 4,5 4 0 0,2-12 0 0,-2 7 0-2,0-12 0 3,5-4 0-2,0 7 0 1,5-6 0-1,13-3 0 0,-8 6 0 2,18-4 0-2,2 3 0-1,-26-11 0 2,-9 2 0-1,-3 1 0 2,-12-12 0-3,7 9 0 3,1 3 0-2,6-1 0 2,6-2 0-4,7 3 0 2,-11 5 0 2,8-3 0-1,0-1 0 0,14 5 0-2,-1-18 0 1,4 2 0 2,3 4 0-3,-11-8 0 2,-14 0 0-1,24-6 0 1,-13 8 0-2,-1-2 0 3,13 5 0-1,-19 1 0-1,25-7 0-1,-7 7 0 4,-2 1 0-4,-1 2 0 4,-2-6 0-6,12 2 0 5,-13-7 0-2,3 2 0 1,-9 1 0-2,-10 10 0 2,11-10 0 2,-7 5 0-3,-8-7 0-1,3 12 0 2,-1-11 0 0,14 5 0 0,-7-2 0-2,30 5 0 2,-2-6 0-1,-1 4 0 1,16-4 0-1,-13-6 0 2,11 10 0-3,2-12 0 4,-21-9 0-4,-4 15 0 0,9-17 0 3,-16 11 0-2,-10 0 0 0,2-7 0 1,4 7 0 1,2-1 0-3,2-8 0 2,-1-1 0-2,-5-5 0 3,-2 6 0-1,0 6 0-1,2-3 0-1,1-2 0 2,1 8 0 0,-14-3 0-2,1-3 0 4,-11-5 0-4,3 3 0 4,-5 0 0-5,-4 3 0 3,2-2 0-1,-1-6 0 1,5 1 0-2,5-10 0 2,8-1 0 0,-5 12 0 0,-2-12 0-2,-6 12 0 2,1 0 0-1,-7-6 0 2,1 4 0-3,4-4 0 3,-15 0 0-2,19-6 0 1,-8 3 0-3,5-8 0 5,9-12 0-4,-14 13 0 3,-4-5 0-3,-3 2 0 2,12-10 0 0,-10-12 0 0,-3 9 0-3,1-5 0 3,-5-16 0 1,7-10 0-2,-6-4 0-1,6-7 0 2,-2 9 0 1,-1 3 0-1,-4 0 0-2,-9 2 0 1,13 1 0 2,-7-1 0-1,-4-15 0-2,1 5 0 2,-10-7 0 0,0-13 0 0,-3-2 0-2,3 11 0 3,0 14 0-2,-2 21 0 1,-3-8 0-2,-1 9 0 1,-10 1 0 3,5 8 0-3,-21-4 0-1,7-1 0 2,-14-22 0 0,-4 4 0 0,-11 5 0-2,3-2 0 2,-15 10 0 0,11 10 0 0,-11 1 0-2,-9 11 0 4,7-17 0-4,0 20 0 3,4 2 0-4,-6-2 0 3,4-7 0 0,-4-13 0 0,9 10 0-2,-7-3 0 2,-16-3 0 0,0 10 0 0,4-5 0-2,5 5 0 1,1 5 0 2,7 5 0-1,6-2 0-2,-11-4 0 2,4 3 0 0,3 8 0-1,-4 7 0 0,10 1 0 2,7-1 0-2,0 7 0 1,-14-1 0-2,14 3 0 2,1-7 0 0,-14 5 0 0,13-8 0-2,0 4 0 2,0-9 0 2,2 16 0-4,11 3 0 0,-9 3 0 2,5-3 0 0,-6 9 0 0,-22 2 0-2,4 1 0 2,-1 9 0 0,-12-6 0 1,13 3 0-4,7 11 0 5,10-11 0-3,-9 11 0 1,14-7 0-3,6-7 0 3,-12 10 0 0,23-14 0 0,-3 6 0-2,16-1 0 2,2-5 0 1,-3-6 0-2,7 6 0-1,-22 4 0 2,6 22-72-1,-3 8-49 2,-4 32-76-3</inkml:trace>
    </iact:actionData>
  </iact:action>
  <iact:action type="add" startTime="52171">
    <iact:property name="dataType"/>
    <iact:actionData xml:id="d9">
      <inkml:trace xmlns:inkml="http://www.w3.org/2003/InkML" xml:id="stk9" contextRef="#ctx0" brushRef="#br0">22303 18578 226 0,'0'-5'87'5,"3"10"-4"1,-3-5-24 2,3 0-17 0,-6 0 0 0,3 6 1-2,4 0-9 2,-4-12-1 0,-4 12-2 0,15-6-1-2,-11 5-12 2,-4 3 0 0,11-1-3 0,-7 3-2-2,6-10-1 2,-6 0-3 1,7 0 1-2,-14 0-1-1,27 14 8 2,8-8-14 0,-9 5 11 0,3-3-2-2,7-2-2 2,-2 8-2 1,3-8-4-2,-1 0 2-1,2-1 2 2,7 1 2 2,9-4-1-1,3 2 5-5,14 9-8 4,5-13 1 0,2 7-1 1,9-14 1-2,17 7 0 0,3 0-3 2,10 0 3-2,5-5-4-2,21 5 6 3,2 5-7 1,9-5 4-1,-13 0-3-3,-14-5 2 3,-16-2 2 0,10 6-3 1,-3-5-1-4,15 6-2 6,2-6-1-6,-12 12 1 5,-5-12-1-6,-11 12 0 5,21-17 0-2,-11 5 0 1,20-2 0 0,1-10 0-1,-8 10-1 1,-14 2 1-1,7-12 0-1,-18 18 3 2,-14-4-2 1,-8 8 1-1,5-4-2-3,-14 7 1 4,-5-1-1-2,-7-6 0 2,-3 5 0-4,-4 1 0 7,-2-6 0-8,-12 0 0 5,-4 4 0-4,-18-8 0 3,-8 4 0 0,0 0 0-1,-4 0 0 1,-8 0 0-1,6 0-6 1,-5 8 1-2,-12-8 3 2,-65 6 0 0,-17-6 3 0,-49-14-2 0,-21-3 1-2,-3-2 0 2,-20 7 1 0,-6-13-1 0,-12 10 2-2,15 6 1 2,-7-12 5 0,-6 10-7 0,1 3-1-2,-8 3 0 2,9 5 0 0,-5 5 0 0,20 3 0-1,21-2 0 0,17 11 0 2,24-4 0-2,7-8 0-1,27 2 0 2,11-4 0 0,19-6 0-1,20 0 0-1,15-1 0 3,10-1 0-1,16 5 0 0,6-4-15-3,3 4-12 3,-3-8-11 0,3 1-30 0,1 7-33-2,6-11-29 2,30-3-88 0</inkml:trace>
    </iact:actionData>
  </iact:action>
  <iact:action type="remove" startTime="55392">
    <iact:property name="style" value="instant"/>
    <iact:actionData xml:id="d10" ref="#d3"/>
  </iact:action>
  <iact:action type="add" startTime="55531">
    <iact:property name="dataType" value="strokeEraser"/>
    <iact:actionData xml:id="d11">
      <inkml:trace xmlns:inkml="http://www.w3.org/2003/InkML" xml:id="stk10" contextRef="#ctx0" brushRef="#br1">26466 13213 400 0,'8'0'80'142,"-8"-2"-48"-141,0 4 1-1,-8 2-33 0,13-4-3 0,-26 11-46 0,2 4-68 1</inkml:trace>
    </iact:actionData>
  </iact:action>
  <iact:action type="add" startTime="55668">
    <iact:property name="dataType" value="strokeEraser"/>
    <iact:actionData xml:id="d12">
      <inkml:trace xmlns:inkml="http://www.w3.org/2003/InkML" xml:id="stk11" contextRef="#ctx0" brushRef="#br1">26619 13270 304 0,'19'0'123'5,"-19"-5"-81"3,4 5 1-2,-11 0-17 3,14 0-24-2,-11 3-2 2,-2-3-22-4,-11 5-59 4,7 14-96-2</inkml:trace>
    </iact:actionData>
  </iact:action>
  <iact:action type="remove" startTime="56080">
    <iact:property name="style" value="instant"/>
    <iact:actionData xml:id="d13" ref="#d0"/>
  </iact:action>
  <iact:action type="add" startTime="56088">
    <iact:property name="dataType" value="strokeEraser"/>
    <iact:actionData xml:id="d14">
      <inkml:trace xmlns:inkml="http://www.w3.org/2003/InkML" xml:id="stk12" contextRef="#ctx0" brushRef="#br1">26796 13504 257 0,'3'-6'36'12,"1"2"-22"-11,-4-2-14 7,-1 5-18-1,-5-1-80 0</inkml:trace>
    </iact:actionData>
  </iact:action>
  <iact:action type="add" startTime="56405">
    <iact:property name="dataType" value="strokeEraser"/>
    <iact:actionData xml:id="d15">
      <inkml:trace xmlns:inkml="http://www.w3.org/2003/InkML" xml:id="stk13" contextRef="#ctx0" brushRef="#br1">27189 13929 304 0,'7'-7'49'2,"-5"7"-31"6,0 0-15 2,-6 0-3-4,-3 7-54 0,0-14-40 3</inkml:trace>
    </iact:actionData>
  </iact:action>
  <iact:action type="add" startTime="56619">
    <iact:property name="dataType" value="strokeEraser"/>
    <iact:actionData xml:id="d16">
      <inkml:trace xmlns:inkml="http://www.w3.org/2003/InkML" xml:id="stk14" contextRef="#ctx0" brushRef="#br1">27448 13942 304 0,'13'2'105'6,"-11"-10"-69"2,1 4 11 0,-3 11-27-2,4-7-20 2,-8 3 0 0,1-9-17 0,1 12-33-2,7 0-76 2</inkml:trace>
    </iact:actionData>
  </iact:action>
  <iact:action type="remove" startTime="56795">
    <iact:property name="style" value="instant"/>
    <iact:actionData xml:id="d17" ref="#d7"/>
  </iact:action>
  <iact:action type="add" startTime="56801">
    <iact:property name="dataType" value="strokeEraser"/>
    <iact:actionData xml:id="d18">
      <inkml:trace xmlns:inkml="http://www.w3.org/2003/InkML" xml:id="stk15" contextRef="#ctx0" brushRef="#br1">27699 13922 341 0,'4'-3'55'8,"-4"-2"-25"-6,0 5-10 7,-1 0-17-1,-2-2-3-2,3 4-3 2,-3 3-27 1,-1-8-74-3,8 1-84 2</inkml:trace>
    </iact:actionData>
  </iact:action>
  <iact:action type="add" startTime="56996">
    <iact:property name="dataType" value="strokeEraser"/>
    <iact:actionData xml:id="d19">
      <inkml:trace xmlns:inkml="http://www.w3.org/2003/InkML" xml:id="stk16" contextRef="#ctx0" brushRef="#br1">28198 13919 176 0,'0'-3'51'5,"0"6"-51"2,-3 3-16 0,3 8-43 1</inkml:trace>
    </iact:actionData>
  </iact:action>
  <iact:action type="remove" startTime="57140">
    <iact:property name="style" value="instant"/>
    <iact:actionData xml:id="d20" ref="#d2"/>
  </iact:action>
  <iact:action type="add" startTime="57144">
    <iact:property name="dataType" value="strokeEraser"/>
    <iact:actionData xml:id="d21">
      <inkml:trace xmlns:inkml="http://www.w3.org/2003/InkML" xml:id="stk17" contextRef="#ctx0" brushRef="#br1">28591 14030 236 0,'29'10'60'8,"-19"-5"-27"-4,0-2 8 6,-7 0-13-6,-11 14-28 8,4-8-9-7,3 2-10 1,-12 12-68 2</inkml:trace>
    </iact:actionData>
  </iact:action>
  <iact:action type="add" startTime="57303">
    <iact:property name="dataType" value="strokeEraser"/>
    <iact:actionData xml:id="d22">
      <inkml:trace xmlns:inkml="http://www.w3.org/2003/InkML" xml:id="stk18" contextRef="#ctx0" brushRef="#br1">28783 14274 255 0,'5'0'28'4,"-17"5"-28"4,-17 10-24 0,-7 7-81 0</inkml:trace>
    </iact:actionData>
  </iact:action>
  <iact:action type="remove" startTime="57566">
    <iact:property name="style" value="instant"/>
    <iact:actionData xml:id="d23" ref="#d1"/>
  </iact:action>
  <iact:action type="add" startTime="57573">
    <iact:property name="dataType" value="strokeEraser"/>
    <iact:actionData xml:id="d24">
      <inkml:trace xmlns:inkml="http://www.w3.org/2003/InkML" xml:id="stk19" contextRef="#ctx0" brushRef="#br1">28350 16808 311 0,'19'-5'43'12,"-15"5"13"-11,12-6-35 6,-16 6-10 2,-7 6-6-2,14-6-5 1,-17 5-14-2,8 12-73 3</inkml:trace>
    </iact:actionData>
  </iact:action>
  <iact:action type="remove" startTime="57761">
    <iact:property name="style" value="instant"/>
    <iact:actionData xml:id="d25" ref="#d4"/>
  </iact:action>
  <iact:action type="add" startTime="57766">
    <iact:property name="dataType" value="strokeEraser"/>
    <iact:actionData xml:id="d26">
      <inkml:trace xmlns:inkml="http://www.w3.org/2003/InkML" xml:id="stk20" contextRef="#ctx0" brushRef="#br1">28456 17052 194 0,'-8'13'0'8,"3"-8"-14"-3,-3 11-15 3</inkml:trace>
    </iact:actionData>
  </iact:action>
  <iact:action type="add" startTime="58406">
    <iact:property name="dataType" value="strokeEraser"/>
    <iact:actionData xml:id="d27">
      <inkml:trace xmlns:inkml="http://www.w3.org/2003/InkML" xml:id="stk21" contextRef="#ctx0" brushRef="#br1">33101 17151 347 0,'21'3'57'6,"-23"-3"-51"0,-3 5-6 2,-17-7-109 0</inkml:trace>
    </iact:actionData>
  </iact:action>
  <iact:action type="add" startTime="58834">
    <iact:property name="dataType" value="strokeEraser"/>
    <iact:actionData xml:id="d28">
      <inkml:trace xmlns:inkml="http://www.w3.org/2003/InkML" xml:id="stk22" contextRef="#ctx0" brushRef="#br1">32988 17039 294 0,'22'6'106'3,"-7"-1"-41"5,-4 6-9 0,-2-11-30 0,-6 14-22-2,-6-14-4 2,-6 0-22 0,-5 17-29 1,-11-6-108-3</inkml:trace>
    </iact:actionData>
  </iact:action>
  <iact:action type="remove" startTime="59172">
    <iact:property name="style" value="instant"/>
    <iact:actionData xml:id="d29" ref="#d8"/>
  </iact:action>
  <iact:action type="add" startTime="59176">
    <iact:property name="dataType" value="strokeEraser"/>
    <iact:actionData xml:id="d30">
      <inkml:trace xmlns:inkml="http://www.w3.org/2003/InkML" xml:id="stk23" contextRef="#ctx0" brushRef="#br1">33077 16929 204 0,'24'3'154'8,"-19"-3"-114"3,4 0 12-8,-20 5-32 1,13-5-20 4,-7 0-16 1,-8 10-68-1,-11-3-78-2</inkml:trace>
    </iact:actionData>
  </iact:action>
  <iact:action type="add" startTime="59680">
    <iact:property name="dataType" value="strokeEraser"/>
    <iact:actionData xml:id="d31">
      <inkml:trace xmlns:inkml="http://www.w3.org/2003/InkML" xml:id="stk24" contextRef="#ctx0" brushRef="#br1">32475 19632 348 0,'10'9'21'6,"-12"-11"-21"1,-10-1-69 1,-17-7-64-2</inkml:trace>
    </iact:actionData>
  </iact:action>
  <iact:action type="remove" startTime="59870">
    <iact:property name="style" value="instant"/>
    <iact:actionData xml:id="d32" ref="#d5"/>
    <iact:actionData xml:id="d33" ref="#d6"/>
  </iact:action>
  <iact:action type="add" startTime="59875">
    <iact:property name="dataType" value="strokeEraser"/>
    <iact:actionData xml:id="d34">
      <inkml:trace xmlns:inkml="http://www.w3.org/2003/InkML" xml:id="stk25" contextRef="#ctx0" brushRef="#br1">32414 19944 205 0,'8'-2'136'11,"0"2"-127"-8,-8-9-7 4,-4-4-2 0,-3-2-19 0,-9 15-35 1,4-5-83-2</inkml:trace>
    </iact:actionData>
  </iact:action>
  <iact:action type="add" startTime="60048">
    <iact:property name="dataType" value="strokeEraser"/>
    <iact:actionData xml:id="d35">
      <inkml:trace xmlns:inkml="http://www.w3.org/2003/InkML" xml:id="stk26" contextRef="#ctx0" brushRef="#br1">32330 20051 276 0,'-4'-5'25'5,"0"2"-23"3,-1-1-2-2,-21-6-29 2,2 12-68 0</inkml:trace>
    </iact:actionData>
  </iact:action>
  <iact:action type="remove" startTime="60387">
    <iact:property name="style" value="instant"/>
    <iact:actionData xml:id="d36" ref="#d9"/>
  </iact:action>
  <iact:action type="add" startTime="60389">
    <iact:property name="dataType" value="strokeEraser"/>
    <iact:actionData xml:id="d37">
      <inkml:trace xmlns:inkml="http://www.w3.org/2003/InkML" xml:id="stk27" contextRef="#ctx0" brushRef="#br1">31739 22996 297 0,'17'4'88'7,"-5"6"-75"-2,-8-10-13 2,-7 7-7 1,2-7-97 0</inkml:trace>
    </iact:actionData>
  </iact:action>
  <iact:action type="add" startTime="60537">
    <iact:property name="dataType" value="strokeEraser"/>
    <iact:actionData xml:id="d38">
      <inkml:trace xmlns:inkml="http://www.w3.org/2003/InkML" xml:id="stk28" contextRef="#ctx0" brushRef="#br1">31813 23219 336 0,'0'0'35'4,"0"0"-24"2,-4-3-11 3,-10-14-36-1,-9-2-14 0,0-7-93-1</inkml:trace>
    </iact:actionData>
  </iact:action>
  <iact:action type="add" startTime="63609">
    <iact:property name="dataType"/>
    <iact:actionData xml:id="d39">
      <inkml:trace xmlns:inkml="http://www.w3.org/2003/InkML" xml:id="stk29" contextRef="#ctx0" brushRef="#br2">26507 15748 114 0,'13'0'271'5,"-13"3"-188"4,4-3-25-4,-4 0-19 3,-20 5-16 0,-14 1 13 0,0 6 0 0,-23-12 6-2,-4 2-4 2,-1 1-9 0,-21 0 2-2,-5 2-3 2,-5-10-7 0,-14 2 3 0,-11-8-3-2,8 3-4 2,-4-4-4 3,3-5 3-4,9 9-8-2,-6-3 7 4,7-7-5-1,-6 8 3 0,9-7-4-3,-5 4 1 4,-7 1-2-2,-7 7 0 2,14-2-6-2,-6-1-2 0,1 6 0 2,3 4 0-2,1-8 0-1,4 10 0 2,0 0 0-1,6 0 0 1,4-2 0-2,16-2 0 3,3-2 0-1,-9-4 0 0,13 8 0-3,6-2 0 4,-1 0 0-1,10 4 0 0,-13 5 0-2,10-4 0 1,-5-3 0 1,-11 15 0 0,2-11 0 0,-2 11 0-2,8-3 0 4,-14 6 0-3,17-3 0-2,6-1 0 4,0-7 0-2,-2 5 0 1,-1-9 0-1,14 3 0 0,-5-2 0 1,-1 1 0 2,4-3 0-6,4-1 0 4,-1 3 0 0,-12 0 0 0,9 5 0-2,-2-11 0 2,6 2 0 0,-26 2 0 0,11-4 0 1,-5-4 0-3,4 2 0 2,2-6 0-1,2-1 0 2,6 9 0-4,10-3 0 3,-7 6 0 1,8-3 0-2,-8 4 0 0,11 1 0 0,-10-5 0 2,3 8 0-4,23-8 0 4,4 6 0-2,10-6 0 0,-1 1 0 2,4 3 0-4,0-1 0 3,-7 2 0 1,11 2 0-3,-4 18 0 2,13 19 0-1,-10 7 0 2,1 0 0-4,-4 5 0 4,-4 11 0-2,4-5 0 1,-3-6 0-2,3 6 0 4,-10 0 0-3,-3 22 0 2,10 2 0-5,-9 8 0 5,4-8 0-1,-3-4 0 0,1 9 0 0,3 8 0-1,-6-13 0 1,1-2 0-1,-6 14 0 2,13-21 0-4,-4-18 0 5,9-6 0-3,3-8 0 1,-1-2 0-2,2 12 0 1,8-9 0 2,-1-16 0-3,-6-1 0 1,2 10 0 1,-1-13 0 2,1 4 0-4,-7-11 0 0,3 1 0 2,1 2 0 0,1 5 0-2,0 9 0 2,-5-3 0 0,3 4 0 0,-3-4 0 0,5 10 0-2,-5 24 0 3,0-22 0-2,-5-20 0-1,5 1 0 2,0-9 0 0,-4-14 0-1,13 7 0-1,-9-18 0 4,0 16 0-3,0-16 0 2,-5 8 0-5,5 8 0 6,5 18 0-4,-2-3 0 4,-3-1 0-5,0 8 0 3,0-8 0-1,0-1 0 2,0-10 0-3,0-3 0 1,5-1 0 3,-5-2 0-3,0-5 0-2,8 20 0 3,-1 5 0 1,-4 6 0-1,3-13 0-3,-4-1 0 4,0-10 0-2,5-7 0 3,-11 14 0-3,4-8 0-1,4-1 0 1,2 10 0 2,-3 2 0-3,7-4 0 1,-10 6 0 2,1-1 0-2,-1-4 0 2,5-14 0-3,-5 0 0 2,4 0 0-1,-4 0 0 1,3 0 0-1,-2 0 0 1,42 11 0 0,-13-4 0-2,0 5 0 4,-1-5 0-4,9-2 0 4,-3-2 0-6,17 8 0 4,2 0 0 0,12-9 0 0,11 2 0-2,4 5 0 2,2-4 0 0,8 7 0 0,-4-5 0-2,-7 5 0 2,-16-3 0 0,10 1 0 0,-11 2 0-3,-3-8 0 4,1 0 0-1,5-4 0 0,-2-4 0-2,6 4 0 3,-2-4 0-2,12 8 0 2,-21-8 0-5,-5 8 0 5,-2 0 0-1,7 2 0 1,1 5 0-2,-4-5 0-1,1-3 0 2,-5 2 0 0,2 0 0-1,2 2 0 0,7-7 0 1,10 0 0 0,12 0 0-2,-4 0 0 2,9-20 0 0,4 8 0 0,-7 12 0-2,-2-5 0 3,-18-1 0-2,4 6 0 2,-1 0 0-4,8-4 0 3,9 8 0 0,-31-4 0 0,26 0 0 0,-3 0 0-2,-2 6 0 2,0-6 0 0,7 0 0-2,0 0 0 2,3 0 0-1,3-6 0 2,3 2 0-4,18-12 0 4,2 10 0-2,2-7 0 2,-18 1 0-4,23-2 0 5,-4 9 0-3,-10 0 0 2,0-2 0-4,-3 1 0 2,-2 4 0 2,-11-3 0-2,-6 5 0 1,-14-6 0-1,-18 0 0 1,-4 6 0 0,-6-5 0-2,0 5 0 2,-12-3 0 0,-4-2 0 0,8 10 0-2,-10-5 0 2,4 0 0 0,-8 0 0 0,-1 0 0-2,-6 0 0 2,-6 0 0-1,6 3 0 4,12-3 0-7,-18 0 0 3,1 0 0 1,3 0 0 0,-18 0 0-2,14-3 0 2,-7 3 0 1,0 0 0-2,6-24 0 2,6-40 0-3,1-14 0 2,-13-17 0 0,7-18 0-2,9-13 0 2,-9 2 0 0,16-2 0 0,-5-9 0-2,6 31 0 3,-12 30 0-2,-6-1 0 3,1 13 0-6,-1-13 0 4,-6-4 0 0,0-3 0 0,0-29 0-2,-6-17 0 2,-1 2 0 0,1-12 0 1,6 17 0-1,-12-3 0-3,4 14 0 3,-13 13 0 0,14 16 0-2,-6 24 0 2,6 3 0 0,-2-5 0 0,9 4 0-3,-12-14 0 5,7 8 0-3,10-4 0 3,-16 28 0-6,11 7 0 4,0 11 0 0,-9 12 0 0,18 7 0-3,-9 3 0 3,-9 1 0 1,0-8 0-2,-8 1 0 1,-2 3 0-1,-19-10 0 1,1 7 0 0,-12-1 0-2,-31-6 0 2,16 18 0 0,-13-2 0 0,-11-3 0-2,-9 7 0 3,-6-7 0-2,-7 1 0 2,-18-3 0-4,-2 3 0 3,-4-2 0 0,7-4 0 0,1 4 0-3,12-4 0 4,6-2 0-1,8 4 0 0,-2-8 0-1,12-11 0 0,12 2 0 1,-4 6 0 0,-11-4 0-2,-4 10 0 2,4-2 0-1,-12 7 0 2,10 7 0-3,-1-7 0 3,11 10 0-2,-20-15 0 2,10 10 0-2,-3-5 0-1,-2 3 0 2,3 4 0 0,-3 4 0-2,6-5 0 2,-9 1 0 0,12 6 0 0,5-3 0-1,5-10 0 0,-10 8 0 1,8-9 0 0,-4 8 0-2,5-13 0 2,-7 6 0 0,-1-1 0 0,-1-6 0-2,11 7 0 3,-12 3 0-2,15 2 0 3,-9 13 0-5,-4-5 0 2,0 7 0 1,14-14 0 0,5 3 0-2,-2-1 0 2,12-14 0 1,31 4 0-2,-1-1 0-1,5 3 0 1,-3 3 0 2,5-3 0-1,-20-3 0 0,4 6 0-2,0-6 0 2,0 3 0 0,4 3 0 0,11-3 0-1,6-3 0 0,6 6 0 3,-7-3 0-5,8 8 0 2,-17-8 0 1,2 0 0-1,-7 2 0 0,20 7 0 1,-18-3 0 0,12 3 0-1,7-4 0 1,2 0 0-1,-2-2 0 1,9-6 0-1,4 12 0 0,-3-9 0 0,10 3 0 1,-21 7 0 1,14-7 0-4,-15 9 0 5,-1 3 0-3,5 4 0 1,-1-6 0-2,4 4 0 1,3-4 0 2,1 6 0-2,8 1 0 0,3 12 0 1,4 5 0 0,0 10 0 0,-2 5 0-3,5-8 0 4,-14 18 0-1,5-5 0 0,-1-7 0-2,9 13 0 2,-17-8 0 0,11 4 0 0,-4 12 0-3,-6 5 0 6,3-1 0-5,0-4 0 3,0 11 0-4,-7-7 0 3,7 6 0 0,-6-25 0 0,-6 13 0-2,17-14 0 2,-8 16 0 0,6-10 0 0,-3 7 0-2,0-12 0 2,4-5 0 0,5 5 0 0,-22 0 0-2,8 0 0 2,5 9 0 0,-16-15 0 0,14 10 0-2,-7-4 0 3,9-9 0-2,-7-4 0 2,7 4 0-4,-11 5 0 3,0 2 0 0,-1 1 0 0,-5 4 0-2,-6-10 0 2,23-19 0 0,-5-3 0 0,0-2 0-3,0 7 0 4,10-1 0-2,-5-13 0 2,0 3 0-3,-5-10 0 1,5 4 0 1,5 2 0 2,-5-4 0-6,5 6 0 6,-8 13 0-3,8-2 0 1,-7-18 0-2,2-4 0 2,2 4 0-1,-2-24 0 1,3 12 0-2,-3 0 0 3,4 0 0-2,5 0 0 1,44 0 0-1,-22 12 0 1,2-7 0 0,-2 1 0-1,2 3 0 0,18 1 0 1,5 4 0 0,24-8 0 0,1 0 0-2,-1-1 0 4,4-10 0-4,-10 10 0 3,8-5 0-4,-9-11 0 4,5 17 0-3,-4-1 0 3,-4-5 0-3,-9 4 0 2,2-8 0-1,10 4 0 2,-9 0 0-4,12 0 0 4,-3 0 0-2,12 6 0 2,7-8 0-4,11 6 0 4,-2-6 0-2,5 4 0 2,-6-4 0-4,-6 4 0 4,-4 4 0-1,-3 10 0 0,7-12 0-2,-10-8 0 1,13 0 0 2,6-14 0-1,2-1 0-2,-8 6 0 35,-13-4 0-40,-15 2 0-1,11 4 0 0,-12-3 0 0,-4 9 0 4,4-7 0 4,-7-2 0-2,7-3 0 2,28 4 0 0,4 0 0 0,-28 9 0-3,-2 4 0 6,-6 4 0-5,-3 9 0 3,-18-8 0-4,6-5 0 3,5 0 0 0,16 5 0 0,14-5 0-2,-7 0 0 2,4-5 0 0,-2 7 0 0,1-4 0-2,-6 4 0 2,-3 1 0 0,-1-6 0 0,-7 3 0-2,-12 0 0 2,3-2 0 0,1-3 0 0,0-2 0-3,-12-3 0 6,-5 0 0-5,-6 16 0 4,-15-12 0-7,11 6 0 6,-5 0 0-1,3 0 0 0,10 0 0-2,5 0 0 2,5 0 0 0,15 6 0 0,-14-6 0-3,-1 0 0 4,-11 0 0-1,1 0 0 1,-7-6 0-4,-17 6 0 3,1 6 0 0,3-6 0-1,4 0 0-1,-13 0 0 3,-7 0 0-2,5 0 0 2,3 0 0-4,-11 0 0 4,9 0 0-1,14 0 0-1,-8 4 0 0,4-4 0 1,1 0 0 0,7 4 0 0,-19-4 0-2,8 0 0 2,-8 0 0-1,4 0 0 2,-1 0 0-4,-2 0 0 4,7 0 0-1,-9 0 0-1,-4 0 0-1,6 0 0 4,0 0 0-3,-18 0 0 0,21 6 0 0,3-6 0 1,1 7 0-1,-2-7 0 1,8 0 0-1,7 0 0 1,-7-13 0 0,12 13 0 0,-4-8 0-2,-1 2 0 2,8 6 0 0,-10 0 0 0,-14 0 0-3,-7 6 0 4,3-6 0-2,-12-6 0 1,6 6 0-2,6 0 0 3,-6 0 0-2,-6-5 0 2,12-20 0-3,19-36 0 2,-18-36 0 0,-7-9 0 0,-12 19 0-1,-8-1 0 0,11-4 0 1,-5-9 0 0,1-4 0-2,13 11 0 2,-21-5 0 0,21 9 0 0,0-23 0-2,0 15 0 2,0-15 0 1,8-2 0-2,-8-18 0-1,6 34 0 3,-12 2 0-2,6 7 0 1,-8 17 0-2,16-12 0 2,-8 11 0 0,13-20 0 0,-13-4 0-2,0 2 0 2,7 9 0 1,-14 6 0-2,7 8 0-1,0-2 0 2,0-2 0 0,0 13 0 0,-7-2 0-2,1 33 0 3,6 0 0-2,-8 18 0 0,8 15 0-1,0-3 0 4,0-2 0-3,-4 10 0 1,4-13 0-3,-9-2 0 4,-5-16 0-1,-11 5 0 0,11-6 0-2,-6 7 0 1,14 20 0 2,-9 0 0-1,5-5 0-3,-17 5 0 4,-13-2 0-1,-9 4 0 0,-10 3 0-2,-9-2 0 2,-9 19 0 0,-12-19 0 0,-6 14 0-2,-7 6 0 4,-21-9 0-4,13 3 0 3,0-4 0-4,-8-13 0 4,4 0 0-2,-12-11 0 1,11 5 0-2,3-2 0 2,8 3 0 2,3-3 0-4,1 16 0 1,13-16 0 0,1 16 0 1,2-22 0 0,-1 8 0-2,2 1 0 2,10-10 0 0,-6-2 0 0,2 4 0-2,4 1 0 4,5 5 0-4,2-5 0 2,-1 14 0-2,-4 4 0 2,1 8 0 0,-1-14 0-1,-6 3 0 0,-2-6 0 1,2 0 0 0,-4-2 0 0,5-4 0-3,-2 9 0 4,11 0 0-1,-5 7 0 0,-1 0 0-2,4-1 0 2,-5 1 0 0,-3-7 0-1,16 12 0-1,-11 0 0 4,4-12 0-3,8 3 0 1,-6-3 0-3,9 5 0 4,-4 7 0-1,0-7 0 0,13 7 0-2,3-1 0 2,-14 5 0 1,-2-5 0-2,9 1 0-1,-3-4 0 2,6 1 0 0,4-11 0 0,4 2 0-1,-2-7 0 0,3 7 0 1,-9 7 0 0,-2-7 0-2,-5 7 0 4,8 5 0-5,-6-1 0 3,23-5 0-2,9-1 0 2,9-2 0 0,7-3 0 0,6 0 0-1,0 0 0 0,0 0 0 2,0 10 0-2,-10 2 0 0,-8 6 0 0,-2 4 0 2,-12 0 0-1,18 6 0-3,-12 1 0 4,5-7 0-2,5 3 0 1,-2-3 0-2,0 7 0 3,9-1 0-1,2 9 0-1,-16 2 0-1,6 5 0 3,-2-1 0-1,-6-9 0 0,2-14 0-2,14-6 0 2,1-6 0 0,-4 0 0-1,9-4 0-1,-6 3 0 2,-2 4 0 0,6-8 0 0,-12 21 0-1,11-5 0 0,-11 6 0 1,-2 0 0 1,6 7 0-4,12-15 0 5,-2-7 0-4,3-1 0 2,-8-9 0-1,13-6 0 1,-5 12 0 0,3-12 0 0,-6 6 0-3,3 0 0 4,0 0 0-1,0 0 0 0,0 0-1-3,0 0-1 3,0 0 1 0,-8 8 1 2,11-10-2-6,-6 2-11 5,-20-26-2-1,4 1 12 0,5 12-2-2,-9 6 1 3,23 10 0-3,-3-6 4 2,-1 10 0-2,4-7 2 2,0-4-2 0,0 1 0 0,0 6 0-2,0-6-1 2,0 6 1 1,-11 3 1-2,-5 5 1 0,6-3-1 0,0 9 3 2,0 3-3-1,3 3 2-2,2-4-2 2,1 12-1 0,4-16 2 0,-7-5-2-2,14 10 0 1,-3-8 1 2,-8 1-2-1,4-1 2-3,-7 2-3 4,0 4 3-1,-4 7-2 0,6-1 0-2,-16 13 1 2,21-12-3 2,-13 3-3-5,10 8-9 2,-11-21-29 1,8 10-35 1,-14-8-36-3,8 8-29 1,-1-14-181 0</inkml:trace>
    </iact:actionData>
  </iact:action>
  <iact:action type="add" startTime="71289">
    <iact:property name="dataType"/>
    <iact:actionData xml:id="d40">
      <inkml:trace xmlns:inkml="http://www.w3.org/2003/InkML" xml:id="stk30" contextRef="#ctx0" brushRef="#br0">14910 5569 294 0,'5'0'127'5,"-5"4"-57"3,5-8-3-2,-5 4-19 2,0-5-15 0,0 16 5 0,3-13 2-2,-3 2-8 2,0-4 4 0,0 4-2 1,0 0-10-4,0 8-2 3,0-8-4 1,0 0-3-4,5-2-5 3,-5 4 3 0,0-2-6 0,-5-8 3 0,10 14-1-2,-30 0 2 2,9-5 3 1,-9 6-6-2,-4-1 2-1,-11-2-1 2,-11 6 4 0,-10-10-9 0,-7 9 3 0,-19-7-7 0,10 4 0-1,-7-18 0 1,-17 21 0-1,1-6 0 1,-18-9 0 0,-8 0 0 0,5 12 0-2,0 0 0 1,5-9 0 2,-6-2 0-2,15 1 0 1,4-4 0-2,-7 1 0 3,6-10 0-2,14 17 0 0,23 4 0 0,-7-4 0 2,15-4 0-2,15 8 0-1,15-13 0 3,0 14 0-2,3-1 0 1,-4-9 0-2,-5 5 0 4,-1-4 0-4,-5 8 0 4,-5-4 0-6,-1 0 0 4,8 5 0 1,2-5 0-2,-10-4 0 0,2 3 0 0,-11 9 0 2,-20-8 0-1,-5 6 0-2,2-2 0 2,10 6 0-1,-12-7 0-1,-1 5 0 2,-2 1 0 1,-6 13 0-1,-7-9 0 0,-11 3 0-2,-2 4 0 2,16-12 0-1,0-3 0 2,2 3 0-4,4 3 0 4,14-8 0-2,4 4 0 1,-1-7 0-1,12 0 0 1,-9 3 0 1,11-3 0-2,-6 7 0-2,-1-2 0 3,0-5 0 0,-9-2 0 0,13-8 0-1,0 3 0 1,-1-18 0 0,9 12 0-2,12 0 0 1,9 2 0 3,11 18 0-4,-1-10 0 2,-3 3 0-2,-5 5 0 2,13-3 0 0,1 4 0-1,2 2 0 1,0 6 0-1,10-14 0 1,-4 20 0-2,7 9 0 1,7 6 0 2,-1 20 0-1,-9 1 0 1,6 8 0-5,10 18 0 6,-13-1 0-3,-6 3 0 3,6 7 0-7,0 6 0 6,-4 2 0-1,4 6 0-3,-6-8 0 4,6 6 0-1,6 16 0 0,4-9 0-2,-13 2 0 3,19-2 0-2,-16-6 0 2,0 2 0-2,0-4 0-1,5-18 0 2,-10-3 0 0,10 7 0-2,-5-6 0 2,-5-1 0 0,2 8 0 1,6 3 0-1,-19 8 0-3,16-20 0 3,-7-23 0 0,7 4 0-2,7-12 0 1,-7-17 0 1,13-7 0 1,-5 0 0-2,3-10 0 1,11 12 0-2,-2 12 0 4,-5 0 0-4,9 4 0 1,-12-4 0 1,-6-9 0 0,-3-5 0 0,8-18 0-2,-2 8 0 2,1-7 0-1,3 9 0 2,-1-3 0-3,-1 8 0 1,17-2 0 1,-15-2 0 0,15 3 0-1,-2-8 0 1,20-13 0 0,11 3 0-3,35 6 0 4,13 2 0-1,16 0 0 1,-6-1 0-2,1 3 0-2,-3-6 0 4,-4 6 0-1,7-11 0 0,14 10 0-3,-14-3 0 5,9-7 0-3,-6 7 0-1,-3-9 0 2,-19 5 0 0,-7 1 0 0,5 0 0 0,-5-5 0-2,-10 5 0 2,-5 4 0 0,-2-5 0-2,2 3 0 2,-1-5 0-1,-3-3 0 3,9 0 0-3,11-9 0-1,29 3 0 2,4 1 0 0,3-7 0 0,-5 9 0-2,7-4 0 2,-9 4 0 0,3 3 0-2,-11 0 0 2,-11-5 0 0,-3-2 0 0,-14-1 0-2,-12 0 0 2,-4-3 0 0,-2 3 0 0,-6 3 0 0,7-4 0 0,-7-2 0-2,-4 5 0 3,2 6 0-4,-14 0 0 3,-17 0 0 0,-15-4 0-1,-8 4 0 1,-4 4 0-2,10-4 0 4,3 0 0-4,-11 0 0 3,-4-4 0-4,2 8 0 3,2-10 0 0,-2 6 0-1,36-3 0 1,-17 1 0 0,1-8 0-1,-7 5 0 0,7 3 0 1,-2-10 0 0,-5 1 0-1,3 7 0 0,-2-13 0 1,-4 4 0-1,-1-1 0 2,7 0 0-1,0 5 0-3,0-1 0 4,9-12 0-1,6 5 0-2,1 2 0 1,-3 3 0 2,8-5 0-1,-14 7 0 0,9-5 0-2,-3 13 0 2,-9-4 0-1,7-1 0 0,-15 7 0 1,5 0 0-1,-9 0 0 2,-5 0 0-4,1 4 0 3,-7-4 0 0,2-8 0 0,2 16 0 0,-2-16 0-2,2 8 0 3,-5-3 0-2,8 3 0 0,-1-25 0 1,6-49 0 0,-12 0 0 0,10-23 0-2,-7-26 0 2,3-35 0 0,6-22 0 0,-9 0 0-2,-5 26 0 3,18 12 0-2,-10-17 0 3,10 10 0-6,3 23 0 4,2 7 0 1,-4-4 0-2,6 9 0-1,-8-2 0 2,5 8 0 1,-2 9 0-2,-6-2 0-2,-2 22 0 3,6 16 0 0,-9 10 0 0,12 4 0-2,-13 5 0 3,10 6 0-2,-9 1 0 2,2 0 0-3,-4 3 0 3,-2-3 0-2,0 27 0 1,0-2 0-3,3 12 0 3,-3 4 0 0,-3-11 0 0,3 14 0-2,-5-3 0 2,-31-15 0 1,-25-4 0-1,5 5 0-3,-18-7 0 4,-12-12 0-2,-2 8 0 1,-9-3 0-1,-6 2 0 0,-12 0 0 1,-5 9 0 0,-3-2 0-2,-15 6 0 4,-3 13 0-4,-14-4 0 3,6 3 0-3,-3-3 0 1,5-9 0 2,8-2 0-2,10-15 0 1,6 7 0-2,10 0 0 4,12-3 0-4,14 7 0 2,2 5 0-1,16 3 0 1,-15 0 0 0,14-7 0 0,-8 3 0-2,-2-9 0 2,-14 1 0-1,-9 5 0-1,-1-10 0 3,17 17 0-2,16 5 0 3,-9-2 0-5,5 8 0 4,9-8 0-2,-9 8 0 1,1-12 0 0,-1 1 0-1,-6 5 0 1,2-2 0 0,2 2 0-3,-1-1 0 3,-6 1 0 0,1 7 0 0,10 1 0-2,13-6 0 2,-1 0 0 0,12 2 0 0,-5 0 0-2,8 7 0 4,-9-3 0-4,6 11 0 3,9-12 0-4,-4 4 0 3,4-6 0-1,13 5 0 1,-9 1 0 0,8-9 0-1,6 5 0 1,-2 1 0 0,-1-4 0-3,-4 5 0 4,12-2 0-2,-9 3 0 2,2 0 0-3,1 9 0 2,-4 0 0 0,-2-8 0-1,11 4 0 0,-5-4 0 2,20 0 0-3,-6-9 0 3,5-3 0-3,0 10 0 1,-3-7 0 1,-2 0 0 0,2 7 0 0,-1-7 0-2,-2 6 0 3,3 8 0-1,-5-11 0-2,1-6 0 1,5 6 0 1,9 2 0 0,-3-5 0 1,7 0 0-4,-14 0 0 4,7 3 0-2,0 34 0 0,7 7 0 3,-7 10 0-4,0-3 0 4,0 6 0-6,3 1 0 4,-10 0 0 0,7-1 0 0,-13 8 0-2,5-9 0 2,3 3 0 1,0 6 0-2,-1 1 0-2,2 14 0 4,-5-2 0-1,-1 1 0 0,10-3 0-2,-10-4 0 2,3 2 0 0,11-3 0 0,-1 4 0-2,6 3 0 3,7 14 0-2,0 4 0 2,-5 7 0-4,-6-17 0 3,-10-6 0 0,5-8 0 0,-3-13 0-2,3-10 0 2,-10-5 0 1,12 1 0-2,-2-6 0-1,0 9 0 2,0-9 0 0,0 3 0 1,8-1 0-2,-13 4 0-1,10-1 0 2,3 4 0 0,-1 5 0-2,-1 5 0 3,-6-4 0-2,7 2 0 1,-7-2 0-2,0 14 0 3,4-19 0-2,-4-12 0 1,0 0 0-1,0-5 0 0,-7 6 0 2,0 5 0-2,1-6 0-2,2-12 0 4,1-8 0-2,3 3 0 1,-5-16 0-2,10 7 0 3,-5-7 0-2,3 13 0 1,7 1 0-2,-7-3 0 3,8 10 0-1,-11-1 0-1,9-6 0 2,-6 9 0-4,-3-20 0 3,0-1 0 0,0-2 0-1,4-4 0 0,-1 0 0 2,2 0 0-2,41-7 0-1,5 7 0 3,11-3 0-1,5-2 0 0,-4 7 0 0,14 1 0-3,-3-6 0 3,16 3 0 1,12 6 0-3,9-6 0 2,14 3 0-1,-3 1 0 1,-12-1 0 1,3 9 0-4,9 5 0 4,-4-5 0-2,11-2 0 0,-11 5 0 0,5-7 0 3,-6-4 0-4,-3-4 0 0,-17 7 0 2,-10-3 0 0,-11 1 0 1,-5-1 0-4,-1 9 0 4,-2-8 0-1,3 7 0 1,10-10 0-5,6-2 0 6,12 4 0-2,-1-8 0 1,0 4 0-4,6-5 0 4,3 2 0-2,3 9 0 1,8 2 0-2,-8 1 0 2,3 6 0 1,15-15 0-2,-14-4 0 1,4 4 0-3,-29-11 0 4,-15 4 0-1,-3-6 0-2,-10 4 0 2,7-2 0 1,-15 4 0-1,12-2 0-3,6-2 0 4,-18 5 0-1,-5-5 0 1,7 11 0-5,-7-10 0 4,9 8 0 0,-8-10 0 0,-1 7 0-1,4 5 0 0,-11-8 0 2,-1 0 0-2,1-1 0 0,-14-1 0 1,-8 10 0 0,-10-7 0-1,2 4 0-3,-11 0 0 5,8 1 0-1,-5 4 0-1,-1-2 0 0,-2-2 0 2,5 2 0-3,-5 0 0 2,0-32 0-1,0-30 0 1,-5 15 0 0,3 3 0 0,2-15 0-2,0-6 0 2,2 1 0 0,-2 1 0 0,5-9 0-3,1-9 0 4,8-14 0-1,-4-20 0 1,-4-21 0-4,9 11 0 3,-4-11 0 0,-2 17 0 0,-9 6 0-2,0 18 0 3,0-1 0-2,4-7 0 1,-4 4 0-2,2 0 0 2,5-8 0 0,-4-8 0 0,-3 0 0-1,3-1 0 0,2 10 0 2,-10 28 0-2,5 18 0-1,0 27 0 1,0 19 0 2,3 14 0-2,-6-4 0-1,6 0 0 2,-3-18 0 1,-6 4 0-1,-1-2 0-2,7 6 0 1,-3 11 0 2,1 0 0-2,-2 3 0 0,4 0 0 0,-7-8 0 2,-14-18 0-1,-12-5 0-1,3 4 0 0,-1-4 0 3,1-3 0-4,1 7 0 0,1 3 0 2,8 4 0-1,-8 0 0 2,-1 3 0-3,-3-4 0 2,3 7 0 0,-5 11 0 1,-1-9 0-5,-12 10 0 7,0-3 0-5,-6 5 0 2,-15-8 0-2,2 1 0 2,5-21 0 0,11 16 0 1,7-15 0-4,7 4 0 3,15 6 0 0,-3 8 0-1,-2-6 0 4,8 5 0-8,-5-1 0 6,-3 0 0-1,-4-3 0-3,1 3 0 4,-6-4 0-1,9-2 0 0,-6 3 0-2,-4 1 0 3,4 5 0-2,7-4 0 1,-8 5 0-2,-17 7 0 2,-15-4 0 0,-4 4 0 0,-14 4 0-3,-1 3 0 3,3-4 0 2,4-3 0-3,-3-3 0-1,12-4 0 2,-4-6 0 0,-2-4 0 1,0 6 0-4,-3-2 0 3,4 1 0 0,5-8 0 0,-9 8 0-2,6-9 0 3,-8 12 0-2,-7 6 0 1,5 1 0-2,-3-1 0 2,-4-6 0 0,-8 4 0 0,-1-4 0-2,10 1 0 2,0 8 0 0,9 4 0 0,2 9 0-3,5-2 0 4,-4 5 0-1,4-9 0 0,7-5 0-3,-10-2 0 3,-6 0 0 0,-4-9 0 1,12 13 0-4,2-1 0 3,-1 2 0 1,-6 8 0-2,5-1 0-1,-4 8 0 3,3-8 0-1,-1-5 0-1,-3 3 0 0,-7-5 0 0,3-3 0 2,7-4 0-2,11-13 0 0,14 10 0 0,17 5 0 2,9-9 0-1,10 4 0-3,-4 5 0 4,6-3 0-2,3 6 0 2,-16 9-1-3,11 25-84 3,2 34-85-3,-9 8-129 5</inkml:trace>
    </iact:actionData>
  </iact:action>
  <iact:action type="add" startTime="77292">
    <iact:property name="dataType"/>
    <iact:actionData xml:id="d41">
      <inkml:trace xmlns:inkml="http://www.w3.org/2003/InkML" xml:id="stk31" contextRef="#ctx0" brushRef="#br0">9817 9737 450 0,'8'-3'97'4,"-6"1"-2"4,-7 4-20 0,13-2-29 0,-8 6 18-2,10 31-23 2,3-10-6 0,0 10 0 0,-1 2-8-2,3 17-3 2,3 6-4 0,5 15-6 1,-7 4-14-4,4 18 0 3,3 7 0 0,2-5 0 0,1 6 0 1,-5-34 0-3,-3-16 0 3,-7-10 0-1,3-5 0-1,-4-17 0 0,-7-20 0 3,0 2 0-6,-3-10 0 3,0-1 0 0,4 3 0 1,-4 1 0 0,19-16 0-1,12-22 0 2,2-9 0-2,7-38 0 3,4-39 0-7,-3-36 0 6,2 0 0-1,-10 25 0 0,-1 45 0-2,-3 23 0 2,0 5 0 0,-3 11 0 0,-5-6 0 0,3 10 0-2,-3 11 0 2,-13 13 0-1,11 3 0 0,-7 1-53 0,-2 13-65 2,3 23-76-1</inkml:trace>
    </iact:actionData>
  </iact:action>
  <iact:action type="add" startTime="77868">
    <iact:property name="dataType"/>
    <iact:actionData xml:id="d42">
      <inkml:trace xmlns:inkml="http://www.w3.org/2003/InkML" xml:id="stk32" contextRef="#ctx0" brushRef="#br0">10669 10614 457 0,'16'4'90'6,"0"-4"0"2,-5-7-40 0,7 14-9-1,6-14-3 0,8 7-2 1,-4-3-7 0,8-7-4-2,-3-7-10 2,-9-3-5 0,3 0-8 0,-20-14-2-2,-1 1 0 2,-14-6-2 0,-7-2 1 1,-15 8-5-4,-2 4-3 3,-4 13 2 0,-4 5 4 0,4 22-2-2,0-8 5 2,7 10 0 0,-6 9 2 0,6 13 1 4,2 16 0-10,5 11 2 7,7 2 2-1,14 9 5-2,5 0-1 2,12-11 4 0,7-1-2 0,-1-14-3-2,7-9-4 2,6-19-4 0,-6-7-2 2,14-6-2-7,-9-6-4 6,2-6-13-1,7-10-18 0,-11 1-29-2,3-5-14 2,-4-5-35 0,9 0-46 1</inkml:trace>
    </iact:actionData>
  </iact:action>
  <iact:action type="add" startTime="78366">
    <iact:property name="dataType"/>
    <iact:actionData xml:id="d43">
      <inkml:trace xmlns:inkml="http://www.w3.org/2003/InkML" xml:id="stk33" contextRef="#ctx0" brushRef="#br0">11697 10381 225 0,'-6'5'200'4,"6"2"-139"2,-33 25-23 3,-12 5-10-2,-18 0 7 1,7 13 0-2,5-8-1 3,5 4 1-2,9-16-5 2,20 7-8-4,5-5 6 3,12-5-6 0,9-5-2 0,7-6-1-2,25 1-7 2,11 3 0 0,12-13-11 0,-8-2-1-1,-1-8-2 2,12-11-7 0,-13-6-18-3,-17-8-10 1,2 6-31 1,-14-4-47 0,-9-12-20 0</inkml:trace>
    </iact:actionData>
  </iact:action>
  <iact:action type="add" startTime="78748">
    <iact:property name="dataType"/>
    <iact:actionData xml:id="d44">
      <inkml:trace xmlns:inkml="http://www.w3.org/2003/InkML" xml:id="stk34" contextRef="#ctx0" brushRef="#br0">12290 9411 272 0,'13'-7'127'6,"-12"7"-29"0,-1-7-38 0,6 10-24 2,1 22-6 0,-14 8-8 0,1 14 9-1,12 19-8 0,-16 13 1 1,7 20-3 0,-10-4 2-2,16 3-5 2,-18 8-1 0,12 7-4 0,-7-12-7-2,7-13-3 2,6 2-2 2,-6-26-1-1,6-16-1-5,1-17 1 6,8-3-17-4,-12-17-22 3,-6-11-15-4,13-14-68 3,4-20-132 0</inkml:trace>
    </iact:actionData>
  </iact:action>
  <iact:action type="add" startTime="79031">
    <iact:property name="dataType"/>
    <iact:actionData xml:id="d45">
      <inkml:trace xmlns:inkml="http://www.w3.org/2003/InkML" xml:id="stk35" contextRef="#ctx0" brushRef="#br0">12542 9993 293 0,'0'3'180'5,"-9"2"-107"3,-11 7-32 0,-43 1-6 0,-24 4 2-2,-7-13 2 2,0 1-19 0,1 6-11 0,27 1-9-1,9-5 0 0,16-1-3 1,18 1-23 0,6-14-45-2,27 1-40 2,18 4-55 0</inkml:trace>
    </iact:actionData>
  </iact:action>
  <iact:action type="add" startTime="79319">
    <iact:property name="dataType"/>
    <iact:actionData xml:id="d46">
      <inkml:trace xmlns:inkml="http://www.w3.org/2003/InkML" xml:id="stk36" contextRef="#ctx0" brushRef="#br0">12755 10322 298 0,'3'0'113'3,"1"0"-59"3,-31 10-31 2,-11 2 1 0,-6 7 8 0,-3 11-1 0,2-9-2-2,14 7 3 2,9 0 8 1,14 1 0-2,8 2-12-1,8-5-12 2,11-1-4 0,10-8-7-2,-1-15 2 2,9 6-7 0,4-22-1 0,-2-7-2 0,-3-16 0-2,-18 3-4 2,5-20-7 0,-16 7-6-2,-1 20-8 2,-6 9-15 0,3 23-25 0,-6-16-52-2,3 15-116 2</inkml:trace>
    </iact:actionData>
  </iact:action>
  <iact:action type="add" startTime="79641">
    <iact:property name="dataType"/>
    <iact:actionData xml:id="d47">
      <inkml:trace xmlns:inkml="http://www.w3.org/2003/InkML" xml:id="stk37" contextRef="#ctx0" brushRef="#br0">13090 10695 203 0,'14'-28'218'4,"-5"-19"-119"4,-2-9-10 1,0-4-21-4,-1 11-12 4,4 0-15-1,-5 16-5 0,6 17-7-1,2-9-10-1,-5 15-7 1,5-5-9 2,1 5 0-4,15 10-3 4,6 5-1-1,10 17-17 0,20 4-27-2,-8 5-37 3,2-14-62-2</inkml:trace>
    </iact:actionData>
  </iact:action>
  <iact:action type="add" startTime="82985">
    <iact:property name="dataType"/>
    <iact:actionData xml:id="d48">
      <inkml:trace xmlns:inkml="http://www.w3.org/2003/InkML" xml:id="stk38" contextRef="#ctx0" brushRef="#br2">19073 14921 348 0,'3'-5'48'4,"2"-8"5"3,-5-13-30 1,0-1-5 0,-5 9 8-2,10 8 5 2,-3 3 0 0,-4 2 10 0,2 0 8-1,-21 15-12 0,-6 7-8 1,-14 14-15 0,-7 0-2-2,6 6-7 2,0 2 2 0,0 0-3 0,0 12 8-2,9 3 0 3,1 10 1-2,3-8-3 5,9-6-1-10,1 4 0 7,1 8-4-1,14 12 7 0,4-25 0-2,13 0 4 3,-4-16-3-2,2-1 0 2,21-15-5-2,5 3-6 0,15-3-1 1,0-5 0 0,-4-5-1-2,-3 1 0 1,-21-8 0 1,8 7-11 1,-9-11-11-4,-2-11-20 3,6 7-28-1,-6-9-19 2,-6-14-43-4,3 1-110 3</inkml:trace>
    </iact:actionData>
  </iact:action>
  <iact:action type="add" startTime="83441">
    <iact:property name="dataType"/>
    <iact:actionData xml:id="d49">
      <inkml:trace xmlns:inkml="http://www.w3.org/2003/InkML" xml:id="stk39" contextRef="#ctx0" brushRef="#br2">19394 15360 251 0,'0'-4'171'5,"4"8"-106"3,-8-4-6 0,-9 9-38-2,-19 0-5 2,-6 16 8 0,8-6-2 0,2 3-3-1,2 10 0 0,11-10 5 1,4 6-5 0,11 8 4-2,13-5-8 2,13-2-1 0,3-4-2 0,10-11-6-2,2-14-3 3,-8-11-3-2,3-9 0 2,-8-8 0-4,1-2 0 3,-22-2 0 0,5-2-2 0,-8 12 0-2,-4-5-11 2,-4-1-17 0,-8 11-25 0,5-9-44 0,-16 13-27-2</inkml:trace>
    </iact:actionData>
  </iact:action>
  <iact:action type="add" startTime="83833">
    <iact:property name="dataType"/>
    <iact:actionData xml:id="d50">
      <inkml:trace xmlns:inkml="http://www.w3.org/2003/InkML" xml:id="stk40" contextRef="#ctx0" brushRef="#br2">19700 15599 264 0,'15'11'109'4,"-10"-8"-25"4,-7-3-30-1,-1 0-33-1,3 3-2 3,0-3-1-2,5-3 10 2,-5 3 3-4,0-3-1 3,7 3-14 0,-4-5-7 1,-3-17-7-2,0-3 1 0,0-1 0 0,3-8 0 2,-3-10 0-1,10 7-2-1,-6-7 0 1,5 6 0 0,-3 2 2-4,7 16-2 5,-4 12-1-2,-4 8 1 1,-5 0 2-2,2 0 8 3,9 10 7-1,-6 27-10 1,4 5-7-4,-8 10 1 3,2-7-2 0,-3-9 1 0,0-14 0-3,7-5-1 4,-7-14 0-2,3-10 1 1,-3 2-2 1,10 0 0-3,10-7 0 1,4-18 1 2,-4-12-2-2,6 0 3 0,-13-2-2 1,2 12 1 0,-15 15 0-2,13 14 0 1,-8 3 0 1,-5 0 1 1,0 3 0-3,0 5 1 2,11 20-2 0,-1 10 1 0,-3-8-1-2,0 21 0 2,9-7 0 0,-12-2 0-1,5-7-1 2,-4-8-6-3,-3-5-12 2,3-7-29 0,-5 0-19-3,0-13-58 3,6-2-153 0</inkml:trace>
    </iact:actionData>
  </iact:action>
  <iact:action type="add" startTime="84425">
    <iact:property name="dataType"/>
    <iact:actionData xml:id="d51">
      <inkml:trace xmlns:inkml="http://www.w3.org/2003/InkML" xml:id="stk41" contextRef="#ctx0" brushRef="#br2">20237 15982 348 0,'15'-19'86'3,"-9"-21"-21"5,-9-8-21 0,0-14-15 0,0-3 0-2,9-22 6 3,-3 6-6-2,7-8-12 2,-9 3-3-4,11 5-3 3,-12 19-7 0,1 12-2 0,-2 22-1-2,2 5-1 2,7 6 0 0,-3 6 1 0,5-6-1-2,3 15-2 2,15-7 2 0,-9 12 0 0,6 5-2-2,6 12 1 2,-10 19-2 0,-8 9-1 0,-2-5 2-2,-11 2 0 3,-7-4 2-2,-13-5 0 3,7-2-2-6,-8-12 0 8,-6 1-7-6,8-16-8 2,-1-5-25-2,2-4-17 1,7 2-28 0,-4-32-103 2</inkml:trace>
    </iact:actionData>
  </iact:action>
  <iact:action type="add" startTime="84846">
    <iact:property name="dataType"/>
    <iact:actionData xml:id="d52">
      <inkml:trace xmlns:inkml="http://www.w3.org/2003/InkML" xml:id="stk42" contextRef="#ctx0" brushRef="#br2">20855 15158 270 0,'-3'3'150'2,"3"-3"-91"6,-41 19-28 0,1 1-3 0,-12 3-1-2,7-4 1 2,10 7-5 0,10-3 0 0,11 4 5-2,9-2 2 3,10 7-1-2,14-12-18 2,-2 2-10-4,21-5-1 3,2 3 0 0,7-13-2 0,-5-11-5-2,-15-11 1 2,4-7-4 0,-11-20-6 0,-13-15-8-2,-14-2-2 2,-3-10-6 0,-9 17-18 0,-3 16-26 1,3 15-84-3</inkml:trace>
    </iact:actionData>
  </iact:action>
  <iact:action type="add" startTime="85190">
    <iact:property name="dataType"/>
    <iact:actionData xml:id="d53">
      <inkml:trace xmlns:inkml="http://www.w3.org/2003/InkML" xml:id="stk43" contextRef="#ctx0" brushRef="#br2">20988 15457 392 0,'13'-23'67'4,"0"-19"-10"4,-10-2-18-2,2 0-12 3,9 6-3-2,-5-5-4 2,7 13-9-4,-5 17 2 3,-2 11-1 0,-2 2 5 1,0 0-7-4,9 11 10 3,13 23-12 0,8 2-5 0,-5 9-2-2,-8-1-1 2,1 0-2 0,-14-2-11 0,-8-19-26-2,-6 1-25 2,0-14-48 0,-1-10-156 0</inkml:trace>
    </iact:actionData>
  </iact:action>
  <iact:action type="add" startTime="85451">
    <iact:property name="dataType"/>
    <iact:actionData xml:id="d54">
      <inkml:trace xmlns:inkml="http://www.w3.org/2003/InkML" xml:id="stk44" contextRef="#ctx0" brushRef="#br2">21439 15287 309 0,'25'-8'81'6,"4"-14"-22"1,-16-10-33 1,-9 4-9-2,13-2 3 2,-9-6-3 0,-8 10-10 0,-5 12-5-2,-15 10-2 3,4 4 0-2,-25 0 0 3,11 24 1-6,-6-2 7 4,14 14 8 0,6 10 12 0,9 7 3-2,7-8-4 2,7-15-10 0,3 2-5 0,0-15-8-2,1-9-4 2,12-3 0 0,-3 2-20 0,8-10-15-2,21-3-24 2,-14 0-44 0,4 4-160 0</inkml:trace>
    </iact:actionData>
  </iact:action>
  <iact:action type="add" startTime="85746">
    <iact:property name="dataType"/>
    <iact:actionData xml:id="d55">
      <inkml:trace xmlns:inkml="http://www.w3.org/2003/InkML" xml:id="stk45" contextRef="#ctx0" brushRef="#br2">21698 15343 275 0,'34'-27'112'3,"-15"-2"-22"6,-9-4-37 0,4 8-29-3,-5-1-4 1,3 7-10 1,-12 15-4 0,5 4 7-2,8-5 6 1,0 14-3 3,-1 13 2-5,10 21-14 6,-2 7-3-7,-10-2-2 4,-3-9-6 0,7-8-10 0,-12-19-17-2,9-16-20 2,-9-1-50 0,16-35-77 0</inkml:trace>
    </iact:actionData>
  </iact:action>
  <iact:action type="add" startTime="86008">
    <iact:property name="dataType"/>
    <iact:actionData xml:id="d56">
      <inkml:trace xmlns:inkml="http://www.w3.org/2003/InkML" xml:id="stk46" contextRef="#ctx0" brushRef="#br2">22052 14346 243 0,'10'2'107'4,"-4"24"-22"2,-9 30-25 2,3 25-25 0,5 24-5 0,2 21-4-2,4 12-7 2,-6-15 0 0,-1-42-7 0,-5 2-6-2,-7-33-6 2,13-8 0 0,-13-10-6 0,11-19-18-2,-6-21-27 4,19-7-75-4,-5-24-146 2</inkml:trace>
    </iact:actionData>
  </iact:action>
  <iact:action type="add" startTime="86209">
    <iact:property name="dataType"/>
    <iact:actionData xml:id="d57">
      <inkml:trace xmlns:inkml="http://www.w3.org/2003/InkML" xml:id="stk47" contextRef="#ctx0" brushRef="#br2">22262 14948 321 0,'-8'-12'64'5,"-29"7"10"3,-31 7-26-2,-1 3-27 2,-2 8-12 0,10 4-9 0,11 0 0-2,10 7-14 4,12-18-37-4,18-4-87 3</inkml:trace>
    </iact:actionData>
  </iact:action>
  <iact:action type="add" startTime="86412">
    <iact:property name="dataType"/>
    <iact:actionData xml:id="d58">
      <inkml:trace xmlns:inkml="http://www.w3.org/2003/InkML" xml:id="stk48" contextRef="#ctx0" brushRef="#br2">22507 15071 230 0,'3'3'122'6,"-7"7"-55"1,-8-10-25 2,-15 27-18-3,11-14-3 2,-5 4-9-1,-3 3 4 1,11-3-5-2,7 2 1 1,6 1 3 4,6-3 3-5,4-1-1 1,10 5-6 0,-5-1-3 1,5-7-5 0,-4 4 0-2,-3 3-3 2,-6 8 0 0,6 0 0 0,-10-5-3-3,-12-1-5 5,2-22-18-4,-26 8-23 6,-8-21-32-9,-18 1-146 6</inkml:trace>
    </iact:actionData>
  </iact:action>
  <iact:action type="add" startTime="89427">
    <iact:property name="dataType"/>
    <iact:actionData xml:id="d59">
      <inkml:trace xmlns:inkml="http://www.w3.org/2003/InkML" xml:id="stk49" contextRef="#ctx0" brushRef="#br3">26544 15776 376 0,'0'-2'93'3,"0"7"-30"5,-8-5-18 0,-14 0-34 0,-25-5 8-2,-9 10 0 3,-22-5-5-2,1 6 2 2,-10 0-4-2,16 3-2-1,-2 1 5 2,10 17-1 0,2 14-3 0,4 4 0-2,5 14-5 2,-8 10-2 0,11 10-3 0,3-10 0-2,-5 8-1 7,12 2 1-9,11-3 0 6,8 18-1-5,13-8 6 3,7 4 1 0,4-14 10 0,19 5-3-2,14 18-4 2,9-6 1 1,25-4 0-2,7-7-4 0,12-23-2 0,23-14 1 1,15-17-3 0,-1-11 4-2,11-23 2 1,1-5-3 1,-17-23 1 1,-9-7-4-3,-17-21 0 4,-8-9-1-4,-12-30-2 3,-8 2 2-4,-19-8-3 4,-22-11 2-2,-6 7 0-1,-17-10 0 2,-15-4-1-1,-18 16 1 2,-15 11 0-2,-1 8-1 2,-10 17 0-3,-16 17 0 3,12 20 0-2,-8 10 0-1,-14-2 1 2,-6 11-2-1,3-9 1 2,-13-4 0-4,10 18 0 4,-3-7 0-1,1 7 0 0,12 10 1-2,5 4-2 2,8 15 2-1,19-17 0 1,3 0-1-1,5 0 0 0,8 8 0 2,-8 10 1-2,0 21 0-1,-1 17-1 2,13 17 2-1,-2 4-2 0,6-8 4 1,1 5-3 0,0 8 0-1,2-7-1 3,5 13 1-5,8-7 1 4,5 1 3-2,5 4-1-1,-2-13-1 2,12-8 1-1,-2-1-1 2,7-10 2-4,14 3-3 4,-7-19 2-1,19 5 1 1,20-4 2-3,2 4-4 1,16-19-2 0,9 14 1 1,28-11-2-1,-5-10 2 1,22-22-1 0,-7-2 0 0,-11-23 0 0,-7-7 0-3,-32 3-1 4,-10-2 0-1,2 2 1 0,-17-7-1-2,-15 9 0 2,9-18 2 0,-13-21-4-2,-7-13 2 2,-20 0-1-1,6-9 0 3,-16-14 1-3,5-5 0-2,-5-1 0 4,-16 7 0-1,-5 5 1-3,-13 10 0 4,0 9-1-1,-9 24 1-1,-7 4-1 2,4 9-2-4,-10 17 2 4,11 9 0-1,-12-4-1 0,-2 4 1-3,-10-3 0 4,-3-10 0-2,-9 4 1 1,-3 11-1-1,7-3 0 1,2 12 2 1,14 4-2-2,-5 3 0-2,0 1 1 3,1 5 2 0,9 8-3-2,0 14 5 2,-5 6-2 1,2 18 4-1,2 1-4-1,9 17 2 0,-5 7-2 0,13-1 0 2,4 1-1-3,12 11 0 2,-2 4 3-1,1 12-3 2,16-8 8-4,2 5-7 6,1-2 2-5,15-11-1 3,4 2-1-4,10-13-3 3,5 11 0-1,12-22 0 1,-4 8 0-2,12-22 0 3,13 5 0-1,7-24 0 0,5 4 0-1,20-6 0 0,7-15 0 1,0 5 0 0,-12-3 0-2,-8-10 0 2,-11 5 0 0,-1-7 0 0,-11-24 0-3,2 1 0 4,18-14 0-1,0-34 0 2,3-6 0-6,4-13 0 4,-9 3 0 1,-12-12 0-3,-8-8 0 3,-13 14 0-3,-5 1 0 2,-21-16 0 0,2-5 0 1,-5 19 0-5,-19-6 0 6,-19 14 0-3,-1 7 0-1,-14-8 0 2,-14 15 0 0,10 11 0 0,-16 11 0-2,3 2 0 2,-15 10 0 0,3 4 0 1,1 10 0-2,-14-1 0-1,8 10 0 2,7 6 0 0,-18 12 0-2,12 5 0 2,5-3 0 0,-5 10 0 0,14-1 0-1,5 1 0 0,-1 12 0 1,8 4 0 0,-4 3 0-2,7 4 0 2,5 2 0 1,-1-1 0-2,-1-4 0-1,2-6 0 2,11-9 0 0,4 5 0 2,-2 13 0-7,7 5 0 6,10 10 0-2,-7 4 0 1,10 11 0-1,6 17 0 1,0 6 0 1,6-4 0-2,4 5 0 0,9-3 0 0,3 11 0 1,4-16 0 0,10-8 0-2,-3-2 0 2,8-19 0 1,3-6 0-2,12-22 0-1,12 3 0 2,32-16 0 0,8-11 0 1,16-8 0-4,21-19 0 3,-4-20 0 1,4-29 0-2,-16-11 0-1,-10-30 0 2,-5-9 0 0,-10-9 0 0,-28-2 0-1,-31 7 0-1,-25-13 0 2,-14-8 0 1,-34-23 0-1,-31-2 0-2,-28 5 0 2,-15 26-4 0,-6 15-51-2,8 51-46 4,16 39-57-4,20 49 66 4</inkml:trace>
    </iact:actionData>
  </iact:action>
  <iact:action type="add" startTime="92200">
    <iact:property name="dataType"/>
    <iact:actionData xml:id="d60">
      <inkml:trace xmlns:inkml="http://www.w3.org/2003/InkML" xml:id="stk50" contextRef="#ctx0" brushRef="#br3">32725 17184 308 0,'4'-3'70'5,"-4"-10"-4"2,-7 1-29 1,-6 1-1 0,-12 0-5-1,9-8-1 0,-7 4 0 1,-4-5 14 0,-2 10 0-2,-6 3-12 2,2-3-9 0,-20-5-1 0,13 15 1-2,-4 0-6 4,-1 0 0-4,2 0-10 4,7 0-1-5,-11 6-2 2,-8 13 0 1,0-2 2 0,-19 8-3 1,6 2 2-2,-1 5-3 0,9 5 5 2,5 8-2-2,-4 6 2 0,-8-4-2 2,16 5 0-2,-5-17-1-1,19 5 0 2,-3 1 3 0,12 6-2 0,-1-6 0-3,6 19 0 5,6-1 0-3,2 10-2 2,12-7 2-5,8-3 1 5,5 3-2-2,9 0 2 1,2 2-1-1,8 22-1 0,-5-17-1 1,16-7 3 0,-12 0-4 1,11-11 2-4,-1-6-2 5,1-8 0-3,11-7 1 0,4 9-2-1,19-7 0 3,8-19-1-2,6-2 1 0,20-18-1 0,-4-5 0 2,-12-25-3-1,2-13 3-3,-5-6-2 4,5-12 2-1,-12 3 0 0,-4-10 0-2,-10-6 2 2,-14 7-2-1,-13-8 4 1,-9 2-3 0,-6 3 1-2,-18 8-1 4,1-13-1-4,-14 1 0 0,-3 2 0 3,-2 14 1-1,-14 2-1 0,-4 8 1-2,-2 11-1 2,-5 9 3-1,-1 18-2 2,-7 0 0-1,-15-5 1-1,2 7-2 0,9-4 2 0,-8 2-2-1,-5 8 0 3,0-16 1-2,4 8 1 1,7 12-1 0,-13 3 1-2,-3 2-2 4,18 5 3-4,-36 14 0 0,-10 6-1 2,23-5-2 0,10-3 0 1,0 3 0-3,7 0 0 2,-2 2 2 0,11-5-2 0,-2 26 2-2,1-2-2 2,-2 12 0 0,9 20 0 0,1-16 0-2,-1 5 0 2,14 19 0 0,4-12 0-1,11 3 0 1,8-11 0-2,6 7 0 3,14-1 0-2,8 8 0-1,7 2 0 2,8-1 0 1,-1-2 0-2,4-10 0-1,8-9 0 4,9-4 0-4,10-9 0 4,6-16 0-5,7-7 0 3,29-2 0-1,0-17 0 1,15-17 0-1,-31-2 0 0,-10-19 0 1,-13-6 0 0,-3-18 0 1,-2-8 0-3,2-11 0 3,-8 5 0-2,-8-6 0-1,0 1 0 2,-22-3 0 0,2-7 0 0,-16 0 0-2,-12 3 0 2,-14 6 0 0,-3 7 0 0,-11 4 0-3,2 4 0 4,-11 6 0-1,11-5 0-1,-5 25 0 0,3-6 0 0,-5 23 0 2,1-13 0-2,-11 12 0 1,7 5 0-1,-11 3 0 2,5-2 0-3,-10 13 0 1,0-1 0 0,-10-1 0 2,3 8 0-2,2 0 0-1,-5 15 0 3,-10 5 0-1,-6 9 0 0,-6 9 0-2,-20 14 0 4,6-5 0-4,11 0 0 3,-2 9 0-4,15 6 0 4,6-6 0-2,0 11 0 1,9-10 0-1,0 2 0 0,20 0 0 2,-3 6 0-2,9 3 0-1,3-3 0 3,13 6 0-2,4 11 0 0,9-1 0 0,18 7 0 2,4-18 0-3,26-8 0 6,2 3 0-9,10 3 0 4,5-12 0 0,4 6 0 3,-3-7 0-5,16-21 0 3,-8-9 0-1,19-8 0 2,24-5 0-3,-23-4 0 2,3-16 0 0,-16-17 0 0,4-6 0-2,-15-1 0 2,7-29 0 0,-8-9 0-1,-7-17 0 0,4-1 0 3,-17-14 0-4,3-9 0 4,-18-7 0-6,-3-1 0 4,-21 23 0 0,-9-7 0 0,-11 21 0-2,-6 13 0 2,-18 7 0 1,-6-6 0-2,-5 12 0 0,-12 0 0-1,-2 5 0 3,-17-1 0-1,-7 14 0-2,1 24 0 2,-21 4 0 0,-5 23 0 0,5 10 0-2,-20 25 0 3,1-1 0-3,-8-2 0 4,22 0 0-5,8-2 0 3,22 6 0-1,5-6 0 3,14-9 0-6,-4-4 0 5,17 13 0-1,-5 0 0 0,12 15 0 1,11 4 0-4,5 8 0 3,8 6 0 0,12-3 0-2,9 8 0 2,8-5 0 0,16 11 0 1,20-19 0-4,8 2 0 5,18 11 0-5,14 1 0 5,7-9 0-6,3-17 0 5,-19-25 0-1,13-22 0 0,3-23 0-2,15-23 0 2,-25-8 0 0,-8 8-29 0,-21-7-58 0,-15-5-55-2,-8 11-66 2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5-09T01:44:41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95">
    <iact:property name="dataType"/>
    <iact:actionData xml:id="d0">
      <inkml:trace xmlns:inkml="http://www.w3.org/2003/InkML" xml:id="stk0" contextRef="#ctx0" brushRef="#br0">11372 6500 276 0,'4'0'51'6,"-4"5"-6"0,8-5-13 2,-3-3-22 0,-2 3-5 0,5 6 13-1,9 3 5 0,-5-1 2 3,8 3 13-4,15-2-9 0,-9 5-4 2,10-1-5 0,-1 4-1 0,1 7-11-2,7 6 5 2,8 7-7 0,-4-3 1 0,0 16 1-1,-6 9-2 0,4 6-1 3,-2 16-3-2,-12 1 0-2,12 1-1 1,-15-1 2 2,-1-3-3-2,1-6 0 0,-16 3 0 1,1-8-1 1,7-10 1-3,-13-5-2 1,-1 4 1 1,7 4 1 0,-6 10 0-1,3-12 0 0,3 9-1 0,-2-25 1 2,-6-15 0-1,3-15 0-4,-8-19 0 5,0 6-1-1,-8-7-2-1,16 7 1-1,-8 0-9 2,-13-7 7 0,18 7 1 0,-18-17 3 0,5 1 0-1,-4-2 0 1,-14-8 0 0,0 4 0-2,3-5-1 3,-14 5 0-2,-3-18-1 1,-11 3 0-2,6-8 1 2,-11 4-4 0,19 1 1 0,-3 7-2-3,11 21 3 6,4-5 1-6,22 17 2 3,6-7 0-2,-3 7 1 2,2 4 13 0,9 5 10 0,17 8-12 0,-4 5-2-1,13 12 1 2,-1-2 4-2,7 3-7-1,1 2 7 2,-11 10-8 0,21 2 7 0,-19-16-7-2,10 10 4 2,-15-2-4 0,0 5 0 1,-2-11-2-4,-15-23 1 4,0-2 2-2,-16-7-5 0,13-6 4 0,-10 3-6 0,19-32-1 2,12-35 2-2,-7-7-2 0,8-10 0 1,-10-7 0 2,-2 14 3-4,3 9 0 0,-4 18-1 2,-6 8-2 0,3 23 0 0,-14 18-1-2,-4 2-25 1,2 9-24 2,-14 1-47-1,1 14-33-2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5-09T01:52:31.835"/>
    </inkml:context>
    <inkml:brush xml:id="br0">
      <inkml:brushProperty name="width" value="0.05292" units="cm"/>
      <inkml:brushProperty name="height" value="0.05292" units="cm"/>
    </inkml:brush>
  </inkml:definitions>
  <iact:action type="add" startTime="13787">
    <iact:property name="dataType"/>
    <iact:actionData xml:id="d0">
      <inkml:trace xmlns:inkml="http://www.w3.org/2003/InkML" xml:id="stk0" contextRef="#ctx0" brushRef="#br0">32525 3055 103 0,'-1'-7'54'3,"1"-6"5"-3,-8 4-7 9,0-5-7 14,-4 8 0-23,-7-16-10 1,-7 9-1 9,-13-11 1-10,-16 14-4 14,-16 10-9-13,-19 19-2 22,-48 20-3-23,5 18-2 0,0 15-2 11,-8 27-3 4,3 14-1-15,24 24 6 15,21 20-7-15,32 12 4 15,28-6 5-15,27-22 1 2,26 10-1 13,34-25-9-13,46-10 8 15,54-24 7-17,40-14-10 14,57-38-5-14,46-15 2 10,-19-43-8-7,-23-42 5 19,-6-58-4-21,-67-32-3-1,-82-30 0 12,-57-20-3-10,-72-20 0 11,-68-49-4-11,-47 12-23 10,-24 63-60 2,0 43-92-14</inkml:trace>
    </iact:actionData>
  </iact:action>
  <iact:action type="add" startTime="14611">
    <iact:property name="dataType"/>
    <iact:actionData xml:id="d1">
      <inkml:trace xmlns:inkml="http://www.w3.org/2003/InkML" xml:id="stk1" contextRef="#ctx0" brushRef="#br0">32680 4999 179 0,'0'0'150'0,"-12"-7"-96"1,-32 0 28 19,-43 21-27-20,-42 6-15 12,-50 28-8-12,-32 3-12 22,2 18-11-22,-13 17-3 0,22 16-3 13,36 23-1-13,40 39 0 13,42 5 0 11,42 24 17-23,44-13 19-1,44-17-12 1,42 10-2 24,61-27-1-25,62-21-4 0,9-33-14 10,34-39-1 14,6-53-4-24,-21-68-2 0,-57-53-4 1,-30-55-6 7,-57-38-2 6,-51 4 6-14,-57-19-9 23,-34-10-4-22,-19 29-34-1,-8 81-43 11,-4 44-133 2</inkml:trace>
    </iact:actionData>
  </iact:action>
  <iact:action type="add" startTime="15320">
    <iact:property name="dataType"/>
    <iact:actionData xml:id="d2">
      <inkml:trace xmlns:inkml="http://www.w3.org/2003/InkML" xml:id="stk2" contextRef="#ctx0" brushRef="#br0">32773 7203 402 0,'0'-17'45'1,"-23"-11"16"10,-35-1 13-10,-37 2-39 19,-35 10-6-20,-50 13-10 12,-28 13-10-12,-13 10-5 14,20 26-2-14,8 49 1 21,25 26 0-21,30 24 7 1,35 24-3 11,22 16 3-9,49 19 4 10,35 14 0-12,54-15 4 11,45-10 15-8,56 2-14 7,60-40-3-8,20-50-9 18,25-50-5-21,36-66-2 0,-38-82-6 14,-64-54-1-3,-53 0-1-10,-27-17 0 9,-49 2 0-8,-56 0-1 21,-49-24 1-23,-42 5-15 0,-42 30-45 9,-16 14-51 6,-20 10-133-15</inkml:trace>
    </iact:actionData>
  </iact:action>
  <iact:action type="add" startTime="16149">
    <iact:property name="dataType"/>
    <iact:actionData xml:id="d3">
      <inkml:trace xmlns:inkml="http://www.w3.org/2003/InkML" xml:id="stk3" contextRef="#ctx0" brushRef="#br0">32673 9228 283 0,'7'-4'41'1,"-5"-3"32"-1,0 7-40 13,-6-17-13-11,-15-8 16 13,-14 3 3-15,-13-4-3 11,-24-5-10 10,-34 4 4-20,-62-1-3-1,-54 16 0 11,-22 12-10 10,-22 29 1-20,6 23-13-1,38 38-2 1,43 32-1 13,39 24-1-13,48 7 1 9,45 22-1 3,34-5 3-13,46 20 11 14,49 48 3-13,78 5-10 23,71 6-2-24,63 25-4 0,9-42-1 10,-18-80 0 3,-19-88-1-12,-64-102-2 13,-18-97-9-14,-30-110-17 22,-11-76-16-22,-77 8-25 1,-32-49 9 12,-38 40-25-13,-36 49-123 13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6T00:07:11.109"/>
    </inkml:context>
    <inkml:brush xml:id="br0">
      <inkml:brushProperty name="width" value="0.05292" units="cm"/>
      <inkml:brushProperty name="height" value="0.05292" units="cm"/>
    </inkml:brush>
  </inkml:definitions>
  <iact:action type="add" startTime="9767">
    <iact:property name="dataType"/>
    <iact:actionData xml:id="d0">
      <inkml:trace xmlns:inkml="http://www.w3.org/2003/InkML" xml:id="stk0" contextRef="#ctx0" brushRef="#br0">20526 12340 561 0,'0'0'108'6,"0"0"-1"2,0 0-37-2,0 0-21 2,0 0-28 1,0 0-5-2,-87 69 7 2,78-39 30-4,5 6 9 3,4-1 1 0,0 3 4-2,4-5-12 2,12-10-3 0,0-12-17 0,1-11-7-2,-4 0-17 3,2-26-11-2,1-18 1 2,-6-5-2-4,0 9 0 3,-7 8 0 0,-3 12 0 0,0 15 2-1,0 5-1 2,0 0 2-2,-23 13-1 0,3 19 5-1,-4 4 1 2,10-6-2 1,4 0-2-2,5-12 0 1,5-6-2-2,0-4 2 2,0-8-3 0,0 0 2 0,9 0-1-2,6-3-2 2,1-19 0 0,-3 0 0-1,-6-1 0 0,-3 3 1 2,-4 3 0-2,0 4 1 1,0 4-3 0,0 4 2-1,0 2-1 0,0 3 0 0,0 0 1 0,-7 0 1 1,7 0 0 0,0 0 3 0,0 0 0-2,0 0 5 3,0 0 2-2,0 0 3 1,0 0-14-2,3 0 0 2,10 0-4 0,-3 0-40-2,-4 0-63 2,-2-12-95 0,-4-2-316 0</inkml:trace>
    </iact:actionData>
  </iact:action>
  <iact:action type="add" startTime="10443">
    <iact:property name="dataType"/>
    <iact:actionData xml:id="d1">
      <inkml:trace xmlns:inkml="http://www.w3.org/2003/InkML" xml:id="stk1" contextRef="#ctx0" brushRef="#br0">20578 11834 570 0,'0'0'187'6,"0"0"-40"0,0 0-52 2,0 0-41 0,0 0-17 0,0 0-4-1,-7-46 0 0,7 4-1 1,0-8 0 0,0-4-6-2,0 4-1 2,0 11 4 0,0 5 10 0,0 12 0-2,0 5-13 3,7 2 7-2,10 7-11-1,7 3-2 2,3 2-4 0,4 3 2 0,11 0 2 0,0 0-8 0,4 0 0-2,2 0-6 4,-2-9 1-5,-2-16-5 4,-4-12-2-2,-8-7 3 3,-13-16-6-3,-15-13 4-2,-4-8-2 3,0-7 1 0,-13 7 0 0,-19 12 3-1,-8 9-2 3,-7 14-1-4,-9 14 0 0,-5 12 0 2,-3 12-1 1,-1 8 0-3,6 0 1 0,5 20 0 3,3 15 2 4,15 5-2-2,7-4 5-10,9-4-4 7,10-7 3-3,2-9-1 2,5-7 0-1,3-7-1 2,0-2-2 4,0 0-2-5,6 0-17 0,22 0-68-4,-17 0-136 7,1 0-269-4</inkml:trace>
    </iact:actionData>
  </iact:action>
  <iact:action type="add" startTime="11349">
    <iact:property name="dataType"/>
    <iact:actionData xml:id="d2">
      <inkml:trace xmlns:inkml="http://www.w3.org/2003/InkML" xml:id="stk2" contextRef="#ctx0" brushRef="#br0">21617 12639 727 0,'0'0'149'6,"0"0"-13"2,0 0-57 0,0 0-32 0,0 0-22-2,0 0 8 2,0 0-6 0,-94 27-8 1,78-5-1-4,3-7-4 3,9-7-2 0,4-6-4 0,0 1 1-2,0-3-6 3,4 0 1-2,22 0-4-1,-3-5 0 2,-2-12 0 0,-5-6 0 0,-6-2 1-2,-9 3-1 2,-1 2 4 1,0 5 0-2,0 7 3 1,0 8-5 0,-14 0-1 0,-10 14 11-1,6 23 21 1,10 8 7-2,8 3-11 2,0-6-9 0,0-3-1 0,6-7 3-2,12-11-7 2,5-7-4-1,-6-4-8 0,-1-10-2 0,4 0-1 3,-4 0-2-4,-8-20-1 1,2-12-18 0,-7-8-21 1,-3-10-56 0,0-1-42-2,0 29-116 2,0 3-352 0</inkml:trace>
    </iact:actionData>
  </iact:action>
  <iact:action type="add" startTime="11923">
    <iact:property name="dataType"/>
    <iact:actionData xml:id="d3">
      <inkml:trace xmlns:inkml="http://www.w3.org/2003/InkML" xml:id="stk3" contextRef="#ctx0" brushRef="#br0">21584 12269 401 0,'0'0'174'2,"0"0"36"7,0 0-81-1,6-163-42-2,-6 96-22 2,0-4-3 0,-10 10-12 0,7 7-5 0,3 16-16 0,0 10 4-2,0 8 4 1,14 6 14 0,22 5-8 1,-2 9 0 0,12 0-9 0,15 0-11 0,10 0 2-2,15 0-11 7,1 0 0-10,-2-4-8 6,-2-15 4-4,-11-6-1 4,-11-15 2-2,-13-13-4-1,-16-17-2 5,-19-14-5-5,-13-17 1 1,0-12-2-1,-16-2 2 8,-38 3-2-9,-15 16 0 3,-8 22 1-2,-7 30 0-1,0 21-2 3,1 23 2 0,9 0-2 0,5 0 0-3,3 30 4 5,10 2-2-3,9-1 0 1,10-9 0-2,9-2 0 2,12-9 1-1,5-2 0-1,9-4-1 2,2 1 4 3,0 3-2-5,0-4 2-1,0 1-3 4,0 3-2-2,0 5-11 3,0-1-56-4,6 4-87 4,-6-10-122-1,0-6-743-4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5-08T04:36:54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566">
    <iact:property name="dataType"/>
    <iact:actionData xml:id="d0">
      <inkml:trace xmlns:inkml="http://www.w3.org/2003/InkML" xml:id="stk0" contextRef="#ctx0" brushRef="#br0">9074 9599 230 0,'5'-8'98'15,"-1"1"-68"-15,3 3 7 17,-4-5-5-17,-3 5-6 17,0 6-1-17,-3-4-2 14,8 2-4-14,-5 0-3 11,0 0 0-10,0 0 2 15,0 0-3-16,0-7-4 17,4 7-1-17,0 2-1 14,-12-10 1-13,12 14-2 15,-8-6 1-15,12-6-3 15,-32-8 10-16,8-4 12 0,-7-2-18 16,14 6-2-15,-11-4 0 12,12 14 0-13,-2-9-2 17,3 11 0-17,3-1-2 13,-4-4 3-12,-12 2 1 15,4 5 3-16,-3-2 1 16,-14 8-3-16,0-10 0 14,2 4-5-14,-6 4 2 17,-3 4-4-17,7-3 3 16,-6 0-4-16,10 5 4 2,-6 1-4 15,3 2 3-17,0 0-2 15,8 4 0-14,1-9 0 10,-6 5-2-9,1 11 4 15,-5-4-1-17,5 7 0 13,5-1-1-12,-3 2 0 14,-2 2 0-15,5-7-1 14,0 5-1-14,0-6 1 14,0 1 0-13,8-1-1 16,-2 3 0-16,-7-3 2 15,9 7-2-16,-3 2 0 13,2-5 1-12,6 1 1 15,0 4-1-16,-6-3 2 17,9 19-2-16,-1 0 3-1,-5-2-3 12,5 4 2 5,-1 7-3-16,-1-11 1-1,6 0 1 16,2-13-1-16,4 5 2 16,-2-5-1-15,8 0 2 15,-2 2-2-16,7-4 2 16,4 9-4-15,14 1 5 8,-6 2-2-8,4-10 0 13,-3 3 1-13,1-1-1 16,4 0 0-17,-4 2-2 15,12-8 3-15,-5 12-4 17,5-9 2-17,-10-7-2 13,3 5 2-12,5-1 0 14,2 1-2-15,-8-2 2 18,9 5-2-18,-11-10 3 0,3 6-3 17,-3-14 2-17,-4 1-1 15,-2-10-1-14,11 6 0 15,5-2 1-16,-2-1-1 13,7-4 0-12,2 3 2 15,-1-12-2-16,10 3 2 17,-13-15-1-16,13 4-2 0,6-4 2 14,-7 7-1-15,-12-7 0 10,10-1 0 8,-7-1-1-17,-10 2 2-1,3-8 0 12,11 5 0 6,-16-4-1-18,8-11 1 0,4 1-2 13,-13-5-1 5,8-3 2-18,-14-3 0 0,5-4-2 13,-5-3 2 4,-13 9 0-16,4-4 0-1,-10-9 1 14,2 5-2-14,-9-2 0 17,4-1 1-17,-8-13-1 18,4 17 1-17,-4-3 0 13,-1-4 1-13,-10 0-2 0,7-1 2 11,4 3-2 6,-12 0 1-18,7 2 0 1,-15 1 0 15,6-1 0-16,-8 4-1 14,19 0 2-14,-22 7-2 17,4 6 2-17,2 5 0 17,-18 2 0-17,23 4-2 4,-11 5 1 3,-12-2 0 9,2-5-1-16,-7 7 2 16,-1 1-2-16,-1 4 1 12,8 9 0-12,-5 1 1 18,4-1-1-17,6 3 0 13,-4-3 0-14,2-2 0 17,0-5 0-17,-2-2-1 2,2 3 1 11,13 2 0 5,-9 2 0-18,3 4 0 0,1 9 2 16,-6 7-3-16,-1 5 1 13,5 2 0-12,-2 1 1 16,-2-3-1-17,9-1 0 10,-7-4 0-8,5 11 1 15,2-14 0-17,-2 13-1 13,-6 3 1-12,6 0-1 15,-1 12 0-16,4-15 0 17,2 10 0-16,0 6 1 16,1 5 0-16,-7 2-1-1,3-1 1 13,6 6 0 1,0 4 0-14,-4 0-1 13,4 2 0-12,10-13 1 16,-10 6-1-17,10-2 1 17,-4-7-1-16,12 8 3-1,-11-8-2 12,13 4 1-9,-2-1-2 13,2 6 3-16,2-2-1 15,6-6 0-15,-8 10 0 15,5-6-2-15,2-9 2 16,-7 5-1-15,6-11 1 16,1-2-1-17,-4-1 1 17,5 5-2-16,7-3 1-1,5 13 0 11,6-2-1-8,-5 1 1 11,5-8-1-14,3 1 2 12,-2-5-1 4,5-4-1-16,15-5 1 18,2-7 0-18,9 8-1 0,1-8 1 16,-2 7-1-16,7-8 0 12,-4-2 2-11,7 0-2 14,-10-10 0-13,8 0 2 12,0-13-3-14,-17 2 1 18,4 0 0-18,0-8-1 14,0 4 3-14,-4-8-4 22,9 1 3-21,-14-3-1-1,7 6 0 13,-16-10 0-12,7 1 1 8,-2 3-3 6,2-12 2-15,-4 3-1 16,0-5 0-16,2 2 1 25,-12-10-1-25,4 5 2 0,-5-8-2 0,-1-4 0 27,-5-5 0-26,-4-1 0-1,-8-1 0 11,-3-3 1-10,-5 2-1 13,-5-9 1-14,-5 9-1 16,-6 0 0-16,3 0 2 15,-14 12-2-15,-2-15 2 16,8 8-2-16,-16-5 1 17,11-4 0-17,-12 16 0 15,5-6 1-14,-6-1-1 1,2 0 0 36,3 5 0-38,-10-5-1 0,1-10 1 1,-1 10-1-1,8 21 1 5,5 11-1 12,1 3 1-17,-9 7 0 18,7 8 0-18,-4 4 1 15,-11 6 0-15,1 1-2 10,-5 9 2-9,-5-13-1 16,-5 13 0-17,1-5 0 15,-3 3-1-14,2 6 2 16,0 3-1-17,17 12 2 4,-12-14-2 6,9 11 1-7,1 1-1 8,5 7 0 7,1-1 0-18,4 12 0 0,-4 6 0 13,6 7 0 5,3-1 1-18,1 2 0 0,4-4 0 17,-8-1-2-17,11 5 2 14,-4-1-1-13,8 4 0 15,-3-6 0-16,6-4-1 17,0 13 2-17,9-11 1 11,-3 5-2-11,2-5 0 17,6-10 1-16,4-11-1 18,9 4 1-19,0 2-1 0,5 5 1 10,3-13-1 5,3 9 2-15,1 1-2 18,0 7 1-18,6-4 0 17,-11 1-1-17,9-2 1 0,-4-4-1 16,11-2 0-16,2-2 0 12,-4 3 0-9,7-1 1 9,-6-9 0-9,8 1-1 11,1-4 0-14,-2-9 0 15,1 7 1-15,4-9-1 17,3-8-1-17,10-1 1 18,1-8 0-17,12-8 1 11,-1 1-1-12,4-3 1 16,-8 3-1-15,-5 7 1 16,3-11-1-17,-16 6 0 0,7-9-1 18,-7-6 0-18,1-11 0 9,-1-2 2-6,8-9-2 12,1-1 2-15,-6 7-2 13,-11-10 1 5,7 1-1-18,-8 0 0 0,-4-7-1 15,-9-10 2-14,0-6 0 14,-2-11-2-15,-11-5 3 14,-10-6-2-13,0-20 1 14,-13 3-1-15,-6 15 0 17,-7 8 1-17,-7 7 0 16,-1-4-1-16,-14 8 1 2,-16-17-1 11,-2 6 0-10,-8 10 0 9,-3 12-1-10,10 18-10 16,12 16-9-18,1 8-12 14,18 16-25-13,-4-1-16 16,5 10-21-17,-4-5-33 13,7 13-126-12</inkml:trace>
    </iact:actionData>
  </iact:action>
  <iact:action type="add" startTime="9221">
    <iact:property name="dataType"/>
    <iact:actionData xml:id="d1">
      <inkml:trace xmlns:inkml="http://www.w3.org/2003/InkML" xml:id="stk1" contextRef="#ctx0" brushRef="#br0">11755 9715 275 0,'7'8'105'16,"2"-14"-42"-16,-5 12-1 13,3-4-27-12,25 3-6 15,4-5 0-16,12-5 1 17,13-3 2-17,14 3 9 0,14-7-12 17,28-3-6-17,2 2-6 12,7-4-4-12,-10 6-4 18,-9 7 6-18,-7 4 0 17,-13 4-6-17,-16 0 2 16,-18 1-4-16,-20-8-4 2,-21 3 0 14,-10-2-1-16,-4 4 2 11,0-2-4 5,2 5-1-16,-30 8 1 14,-79 22 2-13,-11-8-1 15,-12 5 0-16,-6-8-1 2,-5-3 2 10,-4 5-1-10,7-11-1 14,12-10-2-16,35 17 0 13,16-9 1-12,27 1 0 16,6 1 1-17,31-9 0 13,9-4 0-13,1-2 0 17,6 7 1-17,58-5 0 17,46 4 1-17,22-10-2 14,32-3 0-14,17-8 0 18,-31 3 0-17,-33 2 0 14,-24 4 0-15,-32 8 0 2,-15-4 2 14,-17 2 2-16,-15 2-1 14,-11 2-3-13,-5-8 0 9,-1 4-2 11,4 4-4-20,-85-4 6-1,-19 0 1 12,-17 0 0-12,1 0-1 15,-3 0 3-14,16-4-3 14,21 2 1-15,34 2-1 16,21 2-1-15,13 2 1 11,20-8 0-12,0 4 1 16,0-2 3-16,64 2 1 19,36 0-4-18,37 6-2 12,-9-14 2-11,1-4-2-2,-13-2 2 19,-32 9-2-18,-26 0 2 10,-28 5 0-11,-20 0-1 15,-10 0 0-15,0 0-1 18,-1 0-4-18,-44 5 1 16,-46 0 4-16,-2-5 2 10,-11 3-1-10,15-9 0 17,17 12-1-16,5 2 1 11,34-2 0-12,8-6 0 16,19 0 0-15,6-6-1 14,6 6 4-15,11-8-1 25,63-12-1-24,-3 7-2-1,14-11 0 5,-4 2-1 14,-8-10 1-19,-23 19-1 15,-27 1 2-14,-14 8-1-1,-15 0 1 13,0 8-2 5,0-2-1-18,0-2-4 0,-41-8 0 13,-26-9 6 3,-14-5 0-15,-9-10 1-1,3 16 0 18,16 2-1-18,10 14 1 16,25 0 0-16,10 0-2 11,26 0 1-10,13-3 0 16,-13 6 2-17,4-6 0 13,41 11-1-13,37 6 1 19,18 3-2-19,10 1 0 3,-26-5 0 11,-23-4 0-14,-24 1 0 13,-21-7 0-11,-13 0 0 12,-6-3-1-14,3 6-4 14,-36-15-4-12,-73-4 9 10,-14-12 3-10,-15 4-3 15,-5 10 0-17,30 11 0 14,36 9-14-13,16 4-23 16,38 0-23-17,10 0-18 14,22 6-61-13,25 4-158 16</inkml:trace>
    </iact:actionData>
  </iact:action>
  <iact:action type="add" startTime="11220">
    <iact:property name="dataType"/>
    <iact:actionData xml:id="d2">
      <inkml:trace xmlns:inkml="http://www.w3.org/2003/InkML" xml:id="stk2" contextRef="#ctx0" brushRef="#br0">14499 11351 299 0,'3'0'87'14,"4"-7"-28"-14,-7 11-4 17,16-8-22-17,4 4-18 16,16-1 4-16,21-6 10 18,-5-3-4-18,7 3 2 0,18-6 3 13,7 1-1 3,21 4-5-16,5-4-11 17,9 4 5-16,-14 8-5-1,-9-4 1 18,-12 8-2-18,-10-1-1 9,-20-3-6 9,-18 8 0-16,-6-3-3-2,-19-5 0 14,-8 0 0-14,-3 0-1 16,-6 0-1-15,1 7-1 13,-8-2 1-14,-97 27 0 13,-12-10 1-12,-27-3-1 14,-9-8 0-15,16-8 0 17,10-9-1-17,19 6-1 16,-7 0-4-16,26 0 1 14,9 6-3-14,35-4 3 16,21 5 1-16,29-5 4 17,0-4 0-16,3 0 0-1,13-3 2 16,62 5-1-16,12 0-1 17,27-5 2-17,17-3-4 19,6-1 2-19,4-18 0 0,-14 10 0 12,-7 2 1 7,-34 7 1-19,-10-4 2 0,-22 4 3 11,-27 6-5 5,-2-8 2-14,-18 10 0-1,-10-1-2 8,-3 2-2 7,3-1-1-15,-11 4-1 19,-89 4 2-20,-21-3 2 0,-21-2-2 13,10 1 1-13,19-1 0 16,20 4 0-15,11-1-1 12,21 1 1-13,12 3-1 14,30-6 0 3,14-8 0-16,10 8 0-1,-2-8 3 17,50 4-2-17,40 4 1 13,19-4-2-13,17 3 0 18,30-6-1-17,-18-1 1 16,-40 2 0-17,-40 8 0 0,-30-6 1 14,-28 3-1 3,-1-3 1-17,-4 0-1 0,-9 0-4 12,-58 18 1 1,-36-9 2-13,-19 5 2 18,-20-11-1-18,21-6 0 2,26 6 0 10,13-3 0-10,40 3 2 11,2-1-2 5,35 1 1-18,7-8-2 0,3 7 2 18,22-7 3-18,47 2-3 13,18 6-1-12,20 2 0 16,5 1 1-17,-2-4-1 2,-35 5 0 11,-35-2 1 3,-34-5 0-15,-9 0-2-1,-9 3 1 14,7-3-4-12,-51 17 0 14,-44-8 4-15,-11-1 1 12,12-5-1-13,7-9 1 16,17 1 0-16,20-1 0 17,18 6-1-17,27 2 0 11,4-4 0-11,6 2 2 17,7 0 6-17,48 0 1 13,28 0-8-13,18 6 0 16,-12-5-1-16,8 14 1 18,-34-6-1-17,-32-4 0 15,-26-5 1-16,-11 3-1 13,-2 1-2-12,2-4-2 15,-28 10 2-15,-18 1 1 12,-16-4 2-12,5-10-2 15,-1 3 1-15,28 0 0 0,6-4 1 11,27 8-1 6,1-8 2-17,-1 4-1-1,3-8 5 17,6 16 1-17,46-4-3 18,-2 7-4-17,8-6 0-1,-6 0-2 12,-11 4-7 0,-23-6-2-11,0 2-11 17,-15 1-15-17,-12-6-10 15,4 0-31-15,-21 3-35-1,-17-6-48 10</inkml:trace>
    </iact:actionData>
  </iact:action>
  <iact:action type="add" startTime="18877">
    <iact:property name="dataType"/>
    <iact:actionData xml:id="d3">
      <inkml:trace xmlns:inkml="http://www.w3.org/2003/InkML" xml:id="stk3" contextRef="#ctx0" brushRef="#br0">11621 13029 234 0,'0'-3'74'17,"-4"-1"-41"-17,4 8 19 13,-17-4-14-13,4 3-11 16,-5-1 0-16,-5 0-7 16,1 4-1-16,-2-6 0 16,5 3 3-16,-19 3-3 16,12-3-2-16,-7 9-1 0,-11-5-1 17,6 13-5-17,-5 0-1 12,-8-7-1 4,5 8-4-15,2-10 1 17,-2-1-1-18,1 4 4 0,-3 3-3 16,8-2 0-16,-5 7 2 17,8 8-3-16,-2-3-2 8,-1-5 4-8,5 0-3 17,4 3 1-16,-8-2 1 15,6 4 0-16,0 2 2-1,2 3-2 11,1-2 0 2,-4-2-3-13,7 3 3 16,1 2-2-15,3-7-1 16,-1 2 3-17,1 3 0 0,3 3 0 14,3 2 1-13,12-12-1 15,-9 0-3-15,6-1 2 12,-2 16-3-12,-1 12 1 15,2-4 2-16,5 3-1 13,-2 7 1-12,-7-5-3 15,10 2 3-16,-4-6-2 18,7-8 0-17,-3 0-1 15,6 8 1-16,7-6 1 1,-6 0-2 9,8-6 1 6,-8 15 1-16,-1-6 1 17,10-2 0-14,-6-19 2-3,3 16-4 11,5 2 2-10,1 11-3 16,3-2 0-17,-2-10 3 16,8 9-2-16,2 1-1 14,-2 11 1-13,-5-27 3 16,1 0-2-17,-1-4 1 12,-1-1-2-11,4 0 1 16,-6-5-1-17,6 2 0 16,5-3 0-16,1 1 0 2,0 0 3 11,0-1 1 4,10-11-1-16,-7 11-3-1,7-3 3 16,-1 2 0-16,5 10-2 13,7-1 0-13,-10-15 3 17,-5 2 0-17,1-11-3 16,0 2-1-16,5-3-1 17,-2 1 0-17,2-13 0 10,7 7 0-9,-1-4 1 17,10-4 0-18,-2 0 0 12,-9-2-2-11,8-4 3 14,4 4-2-15,-1-6 1 17,9 4-1-17,-9-5 1 17,8 0-1-17,0 1 1 14,-14-7-1-13,5 12 0 14,-22-5 0-15,5-9 1 3,4 3-2 11,-15 7 1-14,13-13-2 14,-11 1 2 2,12-25-1-15,-4 5 0-1,-8 2-1 16,8-14 1-15,-3 10 0 15,-1-4 3-16,0-14-3 12,3 1 0-11,3-3 1 17,-4 2-1-18,2 7 0 13,-2-19 0-13,-9-4 0 18,10 0 1-18,-17-1-1 3,6-4 0 8,-16 4 0-9,2-9 1 11,-7 9-1 1,-7-4 0-13,4 2 0 15,-16 3-1-16,2 10 1 3,-5 4 0 10,-6 5 1-12,7 8-1 15,-16 4 0-16,9 4 0 15,-6 5 0-15,8 5 0 15,-3 2 0-15,-12 14 0 17,5-12-1-17,-9 0 2 13,-17 5-1-13,8 2 0 19,-11 2 1-17,-8 10 0-2,-1-8-2 11,-2 14 2 6,-11-4-1-15,-6 11 0-2,17 5-1 16,-3 1 0-16,3 4 2 11,10 2-1 6,6 0 0-17,6-1 0 2,-2-5 0 10,-3 10-1-10,9 1 1 14,-5-6 0-16,16-3 0 14,-8 1 0-14,12-3 0 16,-9 2 0-16,7 4 0 14,-4 7 1-13,2-6-1 17,-16 11 0-18,18 1 0 2,-2-5 1 11,2-4-1 0,-1 8 0-12,3-2 0 15,9-3 1-15,3-16-1 13,3 10 0-13,3-13 0 19,5 7 0-20,-9 4 0 0,-4 2 0 15,-8 13 0-15,1-5 0 12,-4 9 1-9,4 4 0 9,-2 3 0-12,-6-2 0 19,10 5 1-19,1-4-2 14,1-4 1-13,-6-4 1 19,14 5-2-20,-2-2 3 0,-5 6-2 10,5 5 3 6,1 0-3-16,0 5 2 11,-9 7-1-10,12-1-1 17,-1 10 2-18,-4-1-3 14,11 2 5-14,-2-2-5 17,6-6 4-17,3-11-2 15,5 2 0-14,6-6-1-1,1 4 1 17,4 2-1-17,1-10 0 12,11 12 0-10,1-4 0 14,6 1-1-16,-1-1 0 17,4 8 2-17,-2 3 0 16,5 3-1-16,-2-12-1 11,2-1 0-10,-1-4 0 15,1-2 0-15,-2-6 1 15,-3 1 0-15,0-8 0 11,9 0 0-11,2 0-1 16,-2-6 1-16,4 10-1 12,2-18 0-12,2 7 1 1,-2 4-1 10,6-11 0 6,-8 1 0-16,-1 0 0-2,-12-11 0 14,-6 2 0-13,12 0 0 14,-1-5 0-14,2 4 0 14,2-4 0-15,8-4 0 17,2-9 0-16,8 2 0 13,-3-2 0-13,-4-2 0 12,-9-7 0-12,8-2 0 63,-6 3 0-63,-3-8-2 0,8 5 1-1,-10-11 0 0,3-12 0 0,6-4 0 0,-10-17 0 0,8 7 0 0,-5-24 2 15,-5 9-2-14,-1-42 1 7,1 17-2-5,2-1 2 11,-11-1-1-12,-7 19 1 14,-6-6 0-15,3 8 1 14,-4 1 0-14,-13 6-1 12,8-2-1-13,-3 4 1 14,-9-4 0-13,-2 2 0 17,2 8 0-18,-2-6 1 11,-11 14-1-11,-6 0 1 17,2-1-2-17,-9 2 2 19,-1 4-1-18,-5 6 0-1,7 4-1 17,-8 4 1-16,4 3 0 12,-8 13 1-12,3 1 0 15,-1 12-1-16,-12 3 1 11,1-5 0-9,3 6-1 13,-14 9 1-15,-2-11-1 17,-9 6 1-16,-17 1 0 10,10 2-1-10,-13 5 0 15,-3 7 0-16,10 0 0 15,-1 8-1-15,14-3 1 16,-6-7-2-15,6 4 2 14,6-6 0-15,2 5 1 14,5-9-2-14,10 2 2 17,5 6-1-17,-3-4 1 13,3 6-1-12,-4 8 1 18,-2 6-1-18,4 3 1-1,2-2-1 13,3-3 0-13,-2 4 1 18,-4-4-1-18,9 2 0 16,-2-1 0-15,2 4 0 10,8-1 0-9,-4 1 0 13,6-5 0-13,2 9 0 0,3-5 0 9,-4 9 0 2,6 3 0-13,3 10 0 34,-13 5 0-34,14 9 0 0,-5 4 0 0,5 1 0 3,5-7 0 10,4 0 0-11,3 1 0 10,0-3 0 4,7-1 0-15,5-4 0-1,8 14 0 17,0 4 0-17,4-2 0 13,-1 4 0-13,7-8 0 17,-2 4 0-17,8-9 0 17,5 16 0-17,-2-31 0 14,9 16 0-13,-1-11 0 15,6-11 0-16,-6 2 0 3,14-1 0 8,-11-14 0 8,6 0 0-18,-2-3 0-1,-3-7 0 11,1-8 0-8,16-2 0 14,-1-13 0-17,-11 1 0 10,8-7 0 8,0-4 0-18,-2-7 0 0,13-2 0 12,-2 0 0 4,14-8 0-15,-6-2 0 0,0-20 0 16,-4-7 0-17,-2-23 0 16,2-33 0-15,-16-19 0 3,6-10 0 5,-22-10 0 8,4-3 0-16,-16-24 0 15,-7 13 0-15,-8 11 0-1,-8 16 0 14,-10 23 0-12,-7 23 0 10,-11 14 0-10,-11 16 0 15,2 11 0-17,-8 7-8 11,-3 6-15-9,-5 20-14 15,2 4-15-17,-5 15-25 12,-11-2-21-11,-8 10-54 15,-2 5-187-16</inkml:trace>
    </iact:actionData>
  </iact:action>
  <iact:action type="add" startTime="22768">
    <iact:property name="dataType"/>
    <iact:actionData xml:id="d4">
      <inkml:trace xmlns:inkml="http://www.w3.org/2003/InkML" xml:id="stk4" contextRef="#ctx0" brushRef="#br0">16115 15437 177 0,'6'5'165'16,"-12"-5"-119"-16,6 0-2 18,-10-5 3-18,-6-3-9 0,-2-4-1 16,-5-2-8-16,-7 3 0 17,-8 1 1-17,5 3-6 10,1-8-3 6,-6 3 1-15,5 5-8 12,-5 7 0-12,-1-6 2 16,-5 6 0-17,1 8-3 0,-3-3-1 16,-5 7-4-16,2-3 1 17,-4 8-5-17,6-8 1 13,-14 13-1-13,16-10-3 17,-7 3 2-17,5-2-2 13,5 9 2-13,3 0-3 18,-2 5 4-18,5 5-1 17,0 1 1-17,1-6-1 0,9 3-1 12,-4 1 2 9,5-6-2-20,-3 0 3-1,1 6-5 13,10 0 3-12,-11-2-2 16,8 5-1-17,-9-4 1 14,1 4-1-13,12 0 1 10,-1-6-1-11,-6 2 2 15,7 2-1-14,-5-2 2 15,10 4-2-16,-21 10 2 13,12-1 0-12,-1 6-1 18,5-12 2-19,-8 14-1 2,18 3 0 11,-7-1 1 0,-5 1-1-12,14-12-3 16,4 12 2-17,-3-12-1 2,6 8 2 9,-3 11-2 7,-11-4 1-17,11 5-1-1,0 9 1 27,-3-6 3-27,6-4-5 0,-3-4 6 4,8-4-3 14,-1-8 0-18,11 0 0 11,1-1 0-10,5-2-1 17,0 3 1-18,9 7 0 11,-6-5-1-11,-2-13-1 20,-9-4 1-18,13-13-1-2,-9 9 1 12,3-13-1 1,5 13-1-12,5-3 1 16,4 7 0-16,-7-5 0 11,19 2 1-12,-1-8 0 18,0-2-1-16,-6-4-1-2,17-8 0 12,2 5 0-11,10-10 1 16,2 11 0-17,-5-5-1 16,-6-1 4-15,-4 3-3 13,-4-8 1-14,1 7-1 17,-3-7 0-16,8-7-1 15,1-1 0-16,11-3 0 0,-4-10 0 12,5 3 0 9,3-11 0-21,-7-2 1 0,3-2 0 10,-4-9-1 8,5 2 0-18,-5-8 1 0,-12-9-1 13,11 5 2 1,-11-15-3-13,8-7 3 15,-6-4-2-16,-3-21 0 17,13-8 0-17,-14-11 1 0,-5 12-2 13,-11 2 2 4,-2 6-1-16,-18 7 0-1,5 1-1 15,-27 9 0-14,4 5 2 15,-14 1-1-15,-1 1 0 16,-12 5 0-17,-10 0 0 0,1-4-1 14,-2-2 1-11,-11 4-2 8,8 9 2 5,-13 0 0-16,11 18 1 2,-9-1-1 14,-3 8 0-16,5-2-1 15,-13 5 1-15,-10 4 0 18,1-2 0-18,-5 17 0 11,0-5 0-11,6 10 2 16,-13 5-1-16,-2 3 3 17,-5-2-3-17,1 13 1 12,3-4 0-12,15 4 0 17,-4-1 0-17,15-3 0 16,-8 4 0-16,6-1-2 13,3 5 3-12,3 0-2 17,9-2 1-18,8 9-2 1,-4-12 2 11,8 11 0 7,4 1 0-19,0 9 0 0,-13 1-1 13,13 2 1 5,-4-4-1-18,3-6-1 0,-2 10 2 16,3 0-2-16,5 5 0 17,-7 0 2-16,4 13 0 14,4 1-1-14,-2-1 3 1,-1 11-3 9,12-4 1 4,-11 5-2-15,9 6 0 13,-1 7 0-12,-3-12 0 16,5 7 0-17,14-13 0 3,-10 9 0 7,14-1 0 9,-12 3 0-19,24-10 0 12,-12 3 0-12,8 8 0 16,0 12 0-14,-8-11 0-2,16 3 0 16,-16-4 0-16,0-5 0 15,17 1 0-15,-3-13 0 16,-5-6 0-16,11 10 0 16,11-17 0-16,5 15 0 15,5-10 0-15,-2-5 0 18,-2-4 0-18,7-2 0 16,-3 13 0-14,8-4 0-2,2 0 0 12,-18-10 0-10,18 0 0 15,-6-15 0-17,13-9 0 10,5 4 0 6,14-4 0-16,-7-3 0 15,-12 2 0-15,6 3 0 2,-18-7 0 12,0 0 0-12,5 1 0 14,8-11 0-16,7-1 0 14,3-12 0-14,15-10 0 14,0-2 0-14,5-4 0 16,-18-7 0-15,1 4 0 15,-11-1 0-16,3-1 0 15,1-4 0-14,-2-5 0 16,-13-3 0-17,7-7 0 2,7-7 0 14,-8 11 0-16,-8-38 0 14,4 17 0-14,-11-3 0 19,-2 5 0-19,-10-13 0 14,-3 1 0-14,-4 3 0 11,-6-2 0-11,-13-8 0 15,5-13 0-13,-8 9 0 14,0-3 0-16,-8 8 0 13,-4 9 0-12,-11 16 0 14,5-1 0-15,-8 9 0 17,-4-2 0-16,2 5 0 15,-4 5 0-15,-8-2 0 0,-4 9 0 12,-8 8 0 2,4-8 0-15,-8 9 0 4,8 14 0 11,-11 1 0-15,1 8 0 15,-15-8 0-15,6 14 0 14,-14 1 0-13,4 1 0 15,-2 3 0-16,-5 2 0 12,10 0 0-11,4 2 0 17,0-2 0-18,7-6 0 16,5 6 0-14,-2-6 0-2,12 1 0 9,-8 5 0 7,5-9 0-15,2 12 0 15,-5 3 0-16,-5 2 0 14,7 14 0-13,-1-5 0 14,10 9 0-15,-5-3 0 14,8 12 0-13,0-5 0 15,3 6 0-15,-7 9 0 1,8 5 0 12,-7 6 0-14,14 1 0 16,-9-1 0-16,-3-8 0 16,-1 5 0-16,5-10 0 18,6-2 0-17,8 2 0 9,6-1 0-10,-7 8 0 19,1 12 0-18,13 2 0 16,6 1 0-16,-8 5 0-1,12-1 0 13,-4 0 0 3,8 8 0-16,-4-13 0 1,12 0 0 9,-4-13 0 8,1 7 0-17,3 3 0-1,6 3 0 14,3 3 0-1,-1 9 0-12,5-12 0 1,-6 4 0 15,17-17 0-17,-6 10 0 14,12-10 0-13,-4-3 0 11,5-3 0-10,1-1 0 15,-1-5 0-17,2-4 0 14,-4-8 0-14,8 10 0 17,-1 0 0-17,9-4 0 13,-11-4 0-12,24 2 0 15,-2-13 0-16,0 9 0 18,0-22 0-17,-12 10 0-1,-5-5 0 15,6 5 0-15,1-15 0 11,-6 10 0 5,12-15 0-15,10 0 0 1,-3-10 0 14,17-12 0-16,11-12 0 14,11-6 0-13,3-17 0 14,12-26 0-15,-23 1 0 14,3-19 0-13,-5-10 0 14,-6-44 0-15,-30 28 0 17,-9 0 0-17,-13-6 0 14,-19-1 0-14,-10-9 0 19,-26 15 0-19,-7 25-16 14,-3 6-7-14,-14 7-6 2,-10 13-24 12,-10 18-21-12,-17-9-8 10,-13 9-45-9,-13-7-93 10</inkml:trace>
    </iact:actionData>
  </iact:action>
  <iact:action type="add" startTime="26801">
    <iact:property name="dataType"/>
    <iact:actionData xml:id="d5">
      <inkml:trace xmlns:inkml="http://www.w3.org/2003/InkML" xml:id="stk5" contextRef="#ctx0" brushRef="#br0">7521 12778 288 0,'16'6'109'1,"-6"-6"-14"16,-10 3-17-17,7-3-7 9,-7 0-5 7,3 0-18-16,-3 2-2 0,-3 4 2 17,-3-12-7-17,6 12-9 17,0-6-4-17,-17 19-6 16,-53 7 0-16,28 4 1 14,-49-4-17-14,-38 2-6 16,-23 0 0-15,-17-3 0 14,9 4 0-15,-17 1 0 2,3 1 0 11,6 5 0 1,7-7 0-13,13 3 0 16,15-11 0-15,-4-12 0-2,33 2 0 11,10 6 0-8,8 2 0 15,21-7 0-18,8 8 0 12,21-9 0-11,16-5 0 14,10-3 0-14,15-6 0 11,-5 3 0-11,2 0 0 15,-4 0 0-16,4 0 0 16,-2 0 0-16,12 3 0 16,15 11 0-16,1-1 0 16,5 4 0-16,8 5 0 14,-1 10 0-14,-1-4 0 2,8 6 0 15,6 13 0-17,5 7 0 14,9 10 0-14,14 15 0 17,19 10 0-17,13 5 0 13,-6 9 0-13,14 1 0 15,-5-17 0-15,-28-18 0 17,-5-15 0-17,-28-13 0 17,-10-18 0-17,-8-5 0 16,-8-11 0-15,-11-2 0 15,7-8 0-14,-7 3 0-2,-10-2 0 11,-3 2 0 5,6 0 0-16,-11 0 0 17,0 2 0-17,-6-4 0 0,6 2 0 12,0 0 0 4,0 0 0-15,6 0 0 16,-6 0 0-16,-6 0 0-1,13 0 0 15,-7 0 0-15,-1 0 0 12,1 0 0-11,0-7 0 16,1 7 0-17,-5 0 0 18,7 0 0-18,-3 7 0 2,0-5 0 11,-6-4 0 0,1 2 0-12,-3 10 0 14,-36 64 0-15,-17 2 0 17,-18 21 0-16,-23 2 0-1,-14 28 0 12,19 7 0 4,-7 16 0-15,8-12 0 0,-1-7 0 11,11 7 0 6,-1-14 0-18,15-8 0 0,4-13 0 16,16-24 0-15,7-17 0 14,13-12 0-15,12-9 0 15,12-11 0-15,-5-8 0 16,16-10 0-16,-6 1 0 16,3 6 0-15,0-4 0 11,3 0 0-11,-3-15 0 15,0 0 0-15,0-4 0 17,3 4 0-18,-3 0 0 0,7 0 0 14,-7 0 0 3,0 0 0-17,0 0 0 0,3 0 0 15,10-6 0-14,35-1 0 15,-10-8 0-16,18-2 0 11,11-8 0 5,23 0 0-15,33-7 0-1,25-10 0 17,10 11 0-15,6 3 0 9,5 3 0-11,-44 8 0 19,-12 2 0-17,-1 10 0-2,-12-8 0 12,4 1 0 3,-16 1 0-15,-4 3 0 16,-2-14 0-16,-21 9 0 14,-5-2 0-13,-25 8 0 15,-8 5 0-16,-20 2 0 2,-6-3 0 12,6 3 0-14,-3-5 0 17,0 5 0-17,26-7 0 16,26-1 0-16,-20 8 0 13,1-9 0-13,-5 7 0 17,-12-4 0-17,7-1 0 17,-9 3 0-17,-6 4 0 13,-3-6 0-12,-8 6 0 17,9 0 0-17,-6 3 0 1,-3-9 0 8,0 6 0 5,3 3 0-15,-2-6 0 17,-6-1 0-16,4 4-60-1,-6 4-105 12,-29 5-98 6</inkml:trace>
    </iact:actionData>
  </iact:action>
  <iact:action type="add" startTime="28643">
    <iact:property name="dataType"/>
    <iact:actionData xml:id="d6">
      <inkml:trace xmlns:inkml="http://www.w3.org/2003/InkML" xml:id="stk6" contextRef="#ctx0" brushRef="#br0">6054 17687 269 0,'-9'9'110'1,"15"-3"-31"-1,-6-6-10 13,-6 0-24 5,6 0-1-18,0 0 5 0,6 0-6 16,-6 0-8-15,3 0-5 11,1 0 1-12,13-17-9 18,7-11 7-18,15-8-12 20,-9-4-2-20,1-17-1 0,8-16-5 12,1-8 4 6,4-11-7-18,-4-18 2 0,-9 20-4 9,-1 11 2 6,-1-5 0-14,-1 7-2 16,-5-4-3-17,-3-5-1 17,1-8 1-17,-5 10 0 0,-12-9-2 13,7 18 1 3,1 26-1-15,-9 10 1 0,0 19-1 16,-3 9 1-17,4 9-2 13,-11 2 1-13,7 0 1 16,7 0-1-16,-7 0 1 17,-4 0-1-17,1 2-1 15,3-2 2-15,-3 11-1 13,-9 16 0-13,-14 30 1 18,5 14 0-18,-11 25 2 17,9-7-2-15,-11 5 0-2,8-3 0 10,0-9 0-6,3-18 0 12,3-3 0-16,15 4 0 12,1-16 0 4,13-4 1-15,9-2 0-1,3-10 2 17,9-10-1-16,-7-6 0 10,14-8-1-9,9-24 0 12,-1-2-1-14,22-25 0 19,-5-17-1-19,19-14 2 15,-17-9 1-15,4 7-2 14,-25 4 1-14,-6 9 0 17,-8 20 0-17,-6-2-1 3,-12-1 0 9,-5 0 0 4,-3 11-1-16,4 8 0 18,-7 13 2-17,-7-7-2-1,7 15 1 13,-3 5 0-13,3 0-1 17,-6 5 1-17,6-5 1 13,6 0 0-11,-12 0 1 14,6 0-2-16,-7 14 4 16,-23 34 0-15,4-4-2 16,3 1 0-16,-2 11-2-1,0 6 2 10,6 0 1 6,3 0 4-16,16 3 2 14,-20-9 4-13,27-11-3 15,-1 17-10-16,7 0 0 2,2-6 0 10,12 5 0 4,10-34 0-14,-19-14 0-2,7-2 0 12,18-3 0 6,-14-10 0-18,5-4-5 0,-15-8-36 17,0-9-28-17,-2-1-64 13,-13-33-45-13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6T00:26:00.5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148">
    <iact:property name="dataType"/>
    <iact:actionData xml:id="d0">
      <inkml:trace xmlns:inkml="http://www.w3.org/2003/InkML" xml:id="stk0" contextRef="#ctx0" brushRef="#br0">28189 16752 484 0,'0'0'69'3,"0"0"144"5,0 0-77 0,0 0-40-2,0 0-14 2,0 0-24 0,0 0-22 0,-43 17-19-2,-66-4 7 4,-11-1-6-4,-15-7-6 2,2 2 0 0,8-7-5 0,15 0 4-2,23 0-8 1,13 0-3 2,23 0 4-3,12 0-4 4,19 0 0 0,13 0 1-4,7 0 1-1,13 0-1 2,52 0 6 1,32 0 10-2,42 0-10 2,47 1-6 0,31 5-1 2,22 0 2-3,-14-6-1-1,-34 5 8 3,-44-2 3-2,-37 4 12 2,-29-3 0 0,-27 2 0-5,-21-6-11 4,-26 7 3-2,-7-7-10 2,0 0-5-1,-46 5-1 6,-58 0-8-5,-50 9 8-7,-30-6 9 14,-5 4-5-9,8-2-1-1,16 0 0 4,20-1 9-5,29-1-6 6,28 3 1-4,24-5-5-1,33-6 3 4,18 0-2-2,13 0-2-1,31 0-1 3,63 0 0-1,48 0 3 1,28 0 1-6,2 13-3 6,-18-1 0-1,-34 2-2 5,-39-3 2-5,-34-3 4-5,-27-1-5 3,-16-3 0 2,-4 1 0-2,-23-1-1 6,-54 0-19-4,-31-4 14 0,-36 0 6-3,-7 0 2 3,5 0 0-3,11 0 0 7,32 0 2-6,22 0 7 3,29 0-3 3,34 0 2-6,18 0-5 1,51 0-4 1,68 0 3 3,59 0 11-8,34 0-7 7,17 0-8 0,-20 0 0-4,-48 0-2 0,-48 0 2 0,-52 0 1 3,-34 0-1-2,-24 0 0-1,-3 0-3 4,-75 0 1 1,-50 0-28-7,-50 0 27 2,-20 0 3 1,3 0 3 2,16-4-3-2,30 0 1-1,37 4 1 2,34 0-2 0,34-2 7 5,29 2-7-6,12 0 7 1,56 0-5-4,54 0 4 2,38 17 11 4,44 20-14 3,-21-10 0-4,-43 3-2-4,-45-17-1 6,-72-2 4-3,-11-11-2-2,-40 6-2 0,-55-6-21 1,-35 0 12 1,-24 0 9 0,1 0 3 6,19 0-1-8,26 0 0-2,35-6 5 5,35 6 1-7,22-5 10 6,16 5-10 0,11 0 10 2,64 0-2-1,47 5 3-3,37 20 8 0,6 7-26 1,-11-2 2 1,-42-5-1-1,-43-11-1 2,-38-1 0-1,-23-8 1 2,-8-3-2-6,-16 1-3 2,-44 0-13 3,-29-3-1-4,-17 0 17 4,16 0 3-2,14 0 0 5,22 0-1-4,28 0 4-4,16 0-5 3,10 0 1 0,0 0 0-1,26 0 2 3,29 11 0-1,15 10 0 0,1-8-4-1,-12-2-45 0,-10-11-56 3,-42 0-63-4,-7 0-147-1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6T00:26:00.55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7013">
    <iact:property name="dataType"/>
    <iact:actionData xml:id="d0">
      <inkml:trace xmlns:inkml="http://www.w3.org/2003/InkML" xml:id="stk0" contextRef="#ctx0" brushRef="#br0">19462 14309 190 0,'0'0'114'5,"0"0"-31"3,0 0-14 0,0 0-6 1,0 0 39-4,0 0 10 4,0 0-3-2,77 45-5 1,-77-41-13-2,0 4-36 3,-13 0-19-1,-28 1 1-1,-5-6-3-1,-11-1 3 4,-4-2-16-4,-5 0 2 2,-1 0-7 0,-4 0 14-2,-2-2 3 5,-3-18-12-7,0-2 4 4,2-4-11 0,-1-2 9 0,4-6-5 0,1-2 0-2,-1-3-1 12,2 0 1-17,5-1-3 11,3 0-1-11,2-2 1 4,5-3-9 10,0 4 5-10,8-4-2 1,-2 2 6 0,5 0-5 1,2 4 0 1,5-1 3-3,2 1-4 4,8 3 1-1,2 0 1-3,0 2 0 6,7-1-7-5,4 2 6 6,0-1-2-4,7 2 3-5,2-4-3 5,4 1-5-2,0-5 2 3,0-1 2 0,0-6 1-2,0 3-6 1,0-3 5-2,0-5-6 2,4 5 4-1,-4 0-4 1,0 5-1-2,0-1 0 0,0 2 1 4,0-4-1-4,0-2 1 3,0 0-3-3,0-3 4 2,0-6 0 0,0-1-1 0,0-1-2 0,0 1 3-1,0 0-2 1,0 5 1 0,0 1 0-3,0 1 3 3,0 1-4 0,0 0 3 0,0-3-1-1,0-2 5 0,-8 4-5 3,-6-2 2-3,0 5-1-2,-1 6-1 4,-2 4 0 5,1 7-1-11,-1 5-1 6,1-1 1-3,6 0 3-2,-3 7-4 3,-5-4 2 1,4 3-1-1,-2 1 0 1,-7-3 2 2,-6 2 2 0,1 2 0-5,-5 2-5 1,5-1 2 2,5 3-1-3,-3-3 1 4,6 3 0-1,2 1-3-1,-1 1 1 0,1 1 0 0,-4 2 0 3,-3-5 2-3,3 3-2 0,-2 0 1 3,3 0-3-2,3 5 4-1,9 3-3-3,5 0 1 6,2 3 0-4,2 0-1-1,0-3 1 3,0 1 0 3,0 2 0 1,0 0 0-9,0 0 2 5,0 0 0-3,0 0 0 4,0 0-2-3,0 0 0 0,0 0 0 2,0 0 0 0,0 0 1 0,-3 0-2-1,3 0 3 0,0 0 1 2,-3 0-2-1,-1 0 2-3,-2 0-2 4,-4 0-1-2,3 0 2 1,-6 0-2-1,3 0 0 0,4 0 2 1,-3 0-4 0,-3-2 4 0,11 2 0 0,-12 0-1-1,3 0-1-2,5-5 0 4,-6 3-1-2,8 2 1 2,-6 0 0-4,1 0-1 4,-5 0 2-2,-2 0-1 4,3 0 1-2,4 0 0-1,5 0 0-5,3 0-2 5,0 0 0 0,-3 0 1-3,3 0-1 3,0 0 2 0,0 0-2 0,0 0 3 0,0 0-1-2,0 0 0 4,0 0-2-1,0 0 1-2,0 0-1-1,0 0 0 1,0 0-3 0,0 0-10 2,0 0-14-4,0 0-1 5,6 0-15-2,2 0-13 0,4 0-19-2,-8 0-34 0,4 0-18 1,-5 0 26 1,-1 0 57-1,1 0 39 1,-3 0 6 1,0 0 4-3,5 0 23 1,-5 2 6 3,0 3 6-3,3-1-5-2,-3 2-22 5,0-3-10-2,0 1-2 1,0-2 0-2,0-2-4 1,0 1-5-3,2 3-12 4,0 2-15-5,11 1-48 8,-10 0-124-8,1-2-283 2</inkml:trace>
    </iact:actionData>
  </iact:action>
  <iact:action type="add" startTime="9204">
    <iact:property name="dataType"/>
    <iact:actionData xml:id="d1">
      <inkml:trace xmlns:inkml="http://www.w3.org/2003/InkML" xml:id="stk1" contextRef="#ctx0" brushRef="#br0">17273 11154 362 0,'0'0'292'4,"0"0"-169"4,0 0 20 1,0 0-35-4,0 0-44 5,0 0 5-4,0 0-8 2,41-30-4 0,-38 26 1-1,1 4-6 3,-1-6-9-3,3 3-14 2,1 1-2-6,6-4-15 5,-3 1-2 0,3-4-8 0,4 1 1-2,-1-1-1 2,-4 4-2 0,-3 0 1 0,1 1 1-1,-7 1-1 0,-2 3 0 1,-1 0 3 0,0 0-4-2,0 0 6 2,0 0 12 0,-14 14-5-2,-20 15-10 4,-6-1-2-4,-1 0 0 2,-2-2 0 1,-5 2 4-4,7-6-4 3,1 0 0-1,2 0 1 2,5-5-2-3,7-2 1 3,8-10-1 0,8 1-1 5,7-6 1-12,3 0 1 5,0 0 0 0,0 0 1 1,0 0-2-4,4 0 6 4,25 0 4 1,2 0 4-1,-5 0-3-2,4 2 1 2,-2 10 6 0,5 1-4-2,-2 4 6 4,-2 0-7-4,1 6 4 2,-7-4-8 0,1 1 3-2,-4-3-2 2,-10-3-3-1,0-5 2 2,-3-3-5-2,-4-3 5-1,0-1-6 3,-3 0 4-1,0 2-6-3,0-2 3 3,0-2-2 0,0 0 1 0,0 0-3-1,0 0 0 0,-10 0 0 1,-29 0 0 1,-12 0 6-1,-2 0-4 0,-4 0-3 0,0 0 1-5,10 0 0 6,-6-6 1-1,11-1-1 0,8-3 0-1,9 3-4 0,12-1 4 0,3-1 0 3,5 2 0-4,3-1-3 2,2 0 2 1,0-1 1-1,0-3 0 0,0 2 0-4,14-5 1 4,5 2-3-1,-5-1 5 2,5 6-2-3,2-1 0 2,-1-4-1 0,13 4 0-2,-2-2 0 1,5-6 0 2,2-6-2-1,5 1 2-2,0-10-1 3,1 5 1-3,-3-2 0 4,-5 1 1-3,-3 0 0-1,-2 5-1 1,-5 8 0 2,-6 0 2-3,-10 10 0 1,-3 1-1 2,-1 2 5-2,1 2-5 0,-2 0 7 0,3 0-7 1,-5 0 4 0,-3 0-2 0,0 0 3-1,0 0 4 2,0 0-4-2,0 0 0-1,0 0-5 4,0 0 2-5,0 0-3 4,0 0 3-4,0 0-1 3,0 0-2 0,0 0 0 0,0 0 0 0,0 0 0-2,0 0 0 3,0 0-1-1,0 9 2 1,-11 8 1-5,-7 2-1 4,-5 0-2 0,0-3 1-1,-9 1-1 1,-8 4 0 0,0-4 1 0,-6 2 0-2,7-1 1 4,1-1-2-5,11 2 3 5,3-2 0-6,8-1-1 5,12-4-2-1,4 1 2 1,0 4-2-1,0 7 1-2,0 0 0 2,20 10 1-2,8 2 0 3,1 7 8-4,-6-2-7 4,2 8 9-1,-5-4-1-3,3-4 2 3,-4-1-1 1,3-3 0 0,-2-7-2-1,-4-1-2 0,4-6 1-4,-7-6-3 5,-5-7 5-3,0-3-8 2,-5-5 2-1,-3-2-3 3,2 0 1-2,-2 0-2 1,0 0 1-2,0 0-2-3,0 0 3 2,0 0-5 4,0 0 3-3,0-6 0 1,0-20-2-1,-10-6 2 0,-21-9 2 1,-5 0-2 0,-5-5 0-3,-2 4 1 7,-8-2-1-8,8 4 2 5,-1 4-2-4,1 2 1 7,6 8-2-5,4 4-1 2,8 8 2-4,7 3-4 2,5 4 2 0,5 5-1 0,4-1 2 2,4 3-1-4,0 0 4 5,0 0-3-1,0 0 1-2,0 0-1-1,0 0 1 1,0 0 0 2,0-5-1-1,27-4 1 1,14-4-2-4,8-4 4 3,12-6-2-4,3-2 1 5,6-6-2-2,1-9-1 2,-2 1 2-3,-2 0 0 3,-12 5 0 1,-13 12-2-4,-14 5 4-2,-13 11 0 6,-12 6-2-3,-3 0 5 1,0 0-5 0,0 0 0-2,0 0 2 1,0 0-2 2,-5 0-1-3,-24 0 1 4,4 11-1-3,2 3 3 2,2 3-5-6,6-1-5 6,1 5-41 0,6-2-55-1,5 1-78-3,3-15-100 4,0 2-214-1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6T00:34:30.6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038">
    <iact:property name="dataType"/>
    <iact:actionData xml:id="d0">
      <inkml:trace xmlns:inkml="http://www.w3.org/2003/InkML" xml:id="stk0" contextRef="#ctx0" brushRef="#br0">18099 6100 203 0,'0'0'242'5,"0"0"-114"4,0 0 35-3,0 0-49 2,0 0-5 0,0 0-12 0,10 0-2-2,-10 0-15 3,0 0 23-2,0 0-13-1,0 0-19 2,0 0-1 2,0 0-25-4,0 0-10 0,0 0-4 4,0 0 2-4,-5 0-7 0,-23-2-1 2,-13-6-10 4,-8-4 12-6,3 1-10 1,-8 0 1 0,3 2-4 1,-2 5-2 1,5-3 12 2,-4 5-10-6,7-2 4-3,-4 4-7 10,2 0 0-6,4 0-2 3,-2 0-1-5,-2 0 0 5,-5 0-3-2,4 0 2 2,-1 0 0 0,4 0 3-1,2 0-6-3,-10-4 0-1,9 4 0 6,-9 0-1 2,8-5-2-2,2 5 0-9,2-2-1 10,2 2 2-7,3 0 2 3,-2 0-3 1,-1 0-1 5,3 0 0-7,0 0 2-1,-3 0-1 2,7 0 0-2,3 0-1 6,-3 0 1-5,1 0-2 1,-6 2 4-1,0 3-5 2,1 3 4 0,-2 1-4 1,8-2 0-1,-2 1 1 0,5 1 0-2,1-1 1-1,1-2-1 3,2 0 0 0,4-1-1-2,7 1-1 2,-1-4 2 2,9 1-2-4,-5 1 0 2,5-3 1 1,1 3 1 0,0 2 1-2,-1-6 0 1,-1 2 1-1,1 3-1-2,-3 7 0 2,-2 3 2 1,0 2-3 2,1-4 2-2,3-2 0 0,2 2-1-3,0-3 0 1,-1 4 0 0,1 2 1 3,0 1-2-1,3 3 4-1,-3 4-6 0,-1-3 4 2,1 2-2 6,0-1 1-12,3-2 0 6,-1 0-1-4,-4-3 2 1,1-1-2-1,1 4 3 5,3 1-2-4,-1-3 1 2,1 4-2 0,0 2 3 1,0-6-2-4,0 6 0 4,0 1 0-2,0 0 0 0,0 3 1 1,0 3 0-1,0-6 2 1,0 7-4-2,1-4 1 7,6 5 0-6,-2 7 0-1,-4 1-1 0,2 2 0 0,0 2 2 3,1-1 0-4,-1 1-1 5,0-2 0-2,0-1 1-1,1-5-2 1,-1-4 2 0,2 1-1-3,3 8 0 4,-3 12 0-1,5 3-1 0,-4 12 2-3,1 1-1 3,-4-2 3 1,-2-7-4-4,4 4 1 4,-1-3-1-2,-4-3 1 5,3 6-1-6,0-9 1 4,-3 3 0-4,0-9 1-2,0-5 0 3,0 0-2 5,0-9 1-8,0 1 0 2,0 0 0 5,0-3 0-7,0 1 0 4,1-1 0-2,-1 0-2 5,0-4 4-5,0-3-2 1,0 1 0 1,0-6 0-2,0 2-1 4,0-7 0-4,0-2 1 2,0 2 0-1,0 1-1 2,0-2 1 1,0 3 1-5,0-2 0 4,0 1-2-2,0-5-1 0,0-4 1-3,0 0-1 4,0-6 2 0,0-1 0-1,0-2-3 2,13 0 1-1,13 0-3-1,8 0 4 0,9 0-1 1,8 0 1 1,3 0 2-1,-5 0-1-5,2-2 1 9,-1-1-1-8,-3-2 0 7,1-2 0-4,4 5 4-1,4 2-4 0,-1 0 1 3,3 0 1-2,-1 0-2-1,-1 0 0 3,-1 0 0-2,-7 0 0 2,0 0 0-4,-3 0 0 5,-4 0-1-4,-1 0 0 2,1 0 2-1,-2 0-2 2,6 0-2-2,-2 0 3-2,4-8 0 10,-1-1 0-10,5 3-1 2,3-1 3 1,2-3 0-2,1 5-2 0,-2-4 0 1,-3 3 1 2,-4 1-1-1,-5-1 0 0,2-2 2-2,-1 2-1 1,-2-1-1-1,4 3 0 2,0-2 1 2,-5 3 1-3,-8-1-1 1,-7-3-1 0,-5 5 0-3,2-2-1 3,-6 4 0 0,-2-2 0 1,1-1 0-4,-5 1 1 3,-2 2 1 0,-5 0 0-2,8 0-2 2,-8 0-2 1,5 0 2-2,-6 0 0-1,-2-4-1 2,2 4 2 0,-3 0-3-2,0 0 3 2,0 0-1 0,0 0-1-2,0 0 0 4,0 0 1-4,0 0-4 5,0-4 0-5,5-12-1 1,0-5-4 3,1-8 1-5,1-8 8 2,-2-4 1 5,1-4-6-6,-3-9 5-2,1-5-4 7,3-6 5-4,-1-11-2-2,4-5 2 3,-6-9 0 0,5 0 0-3,-5-2-2 3,4 1 4 3,-4-1-3-5,-1-1 3 1,-3 0-3-1,0 1 1 4,0 0-1-6,0 4 1 7,0 4 0-2,0 2 0-3,0 10 0-1,0 1 0 4,0 4 2 0,0 1-4-4,0 6 2 1,0 3 0 7,0 3 0-6,0 3 0-1,0 13 0 1,0 4 0 0,-7 6 0-1,-1 2 0 2,4 9 0 0,1 4 2-1,-7-2-4 0,3-2 2 3,-6-12 0-6,6 2 0 4,-7-7-1 2,1 8 1-3,3 7 0-2,6 8 0 3,-5 6 1 4,9-2-2-5,-3 2-1 1,2-1 2-1,-5 6 0-3,-3-2 0 4,-2-2 0 0,-2 3 0 1,-5 1 0-4,-8 0 1 4,3 0 3-2,-12 0-1 1,0 0-3-2,4 0 1 5,-3-4-1-4,-2-1 0 0,3-3 1-1,-5-4-1 1,2 0 1-1,-5 2-1 6,1-2 2-2,-4 7-1-5,4 2 0 1,-5 3 2 1,-3 0-2 2,1 0 3-4,4 0-2 2,-4 0-1 5,0 3 2-5,0 8-2 1,-2 0 2-1,1 1-2 0,5-4 0-3,-4 1-1 5,4-8 0-2,-1 3 1 0,-1-4-1 0,2 3 0 4,-2 0 0-6,1 3 2 3,2-1 0 0,0 1-2-2,2 1 0 3,6-4-1-4,0 4 0 10,0-2 1-10,5-3-2 1,-5 1 1 2,5 4 0-2,5-5 2 0,0 1-1 1,5-1 1 2,-3 2-2-3,3 0 0 3,-1 1 1-2,0 5 0 2,-3-7-2-4,-1 1 0 3,-2 0 2 0,3-1-3-2,3 0-1 2,-1 2 1 1,6-1-1-4,0-2 1 3,-2 1 0 3,-4 3-1-6,1-4 3 1,-3 4-2 6,1 3 2-3,3-4 0-2,3 0-1-2,0 2 0 1,2-6 0 4,-2 5-2-3,4 0-1-1,-4-2 3 1,6 1-1-1,4-3 1 2,-1 4 2 0,3-3 0-2,-1 1 2 3,-3 4-3-1,2-3 2 1,-4 3-2-4,0 1 2 2,4 3 0 2,-1-2-1-3,2 4 1 2,-3 1-1 2,0 2 1-4,5 1 1 0,-1 3 0 2,1 1-2 2,3 0 0-3,0 4 1 0,0-1 0 1,-3 0 0-2,0 4-2 2,3 2 2-1,-4-5 0 2,1 6 1-3,3 0-2 2,-3-4 0 0,2 2 1-2,-4 4-1 2,1-3 2 0,1 2 0 0,3-2-2-3,0 3 4 4,0 0-2 2,0-3 4-7,0 2-5 5,-1-2 1-1,1 3-1 0,-6 0-1-4,6-3 0 4,-4-1 0 0,4 8-1 0,0 3 2 1,0 6 3 3,0-7-3-5,0 1 2-1,0-8-1 1,0-2 2-2,0 0-3 1,7 3 0 3,0 0-1-2,3-1 1-1,3 3-1 4,0 1 1 0,0-4 0-4,-1 4 1-1,-3 0-2 2,2 4 0 3,1 6-1-6,-5 5 1 4,2-2 0 0,-5-2-1 1,3-3 2 0,-1-2 0 0,-1 0 1-1,0 2-3-5,-3-1 1 3,-2 0 0 4,3 1-1-4,-3-2 1 3,0-2 0-1,0 6-1-1,0-3 0-1,0 0 2 3,0-6-2-2,0-8 5 1,0-6-5-2,0-5 1 5,0-2 0-6,0-1 0 2,0 1 0 0,0 0 0 1,0-2 0-3,0-5 2 5,0 1-2 1,4 6 0-4,3-3 0 2,-7 3 0-4,2 3 0 4,1-7 0-5,1-1 0 7,2-2 0-4,-6-6-1-4,3-1 2 6,4 3-2-1,6 0 1 1,4-3-1-4,10 7-1 5,-3-3 2-4,8 1 1 0,-2 1-1 3,1-1 0 1,-1 2 0-3,4-1 1 3,-4-4 1-3,1 1-4-4,8-4 2 3,1-2 0 2,7 0-1 1,3 0 1-2,1 0-1 2,6 0 1-1,4 0 1-3,7 0 0 3,0 0-1 0,4 0 1 1,1 0-2-4,-9 0 0 5,1 0-1-4,-10 0-1 0,-3 0 2 2,-1-10 0 2,-5 1 2-4,2 1 3 0,-2-4-1 3,5 4 1 2,1-2-4-4,3 3 1-1,2-1 1 0,-1-1-1 2,-2-2-1-4,-8-1 0 7,-5 2-1-5,-5 2 3 3,-8 2 1-2,1 0-1 2,1 3 0-4,-2 1-2 5,1-2 2-4,-2 2-2 2,-1-1 0 0,-1 3 0 1,-3 0 0-3,0-3 2 0,-2 3-1 2,-1 0-2-1,-2-3 1 0,-7 3 0 1,0-2-1 1,1 2 1 0,-6 0 0-2,3 0 0 0,-6 0-2-2,0 0 4 3,1 0-5-2,3-2 0 4,-6 2 3-4,0-4-4 2,5-7-1 0,4-9-1 0,4-11-5-2,0-4 6 2,-6-6-12 0,8-4 13-2,-3-2-1 5,1-10 4-3,-6-4-5-2,2-12 3 1,-9-12 1-1,1-8 0 6,-1-5 1-7,0 5-4 0,0 9 0 3,0 5-7 1,0 9 10-2,0 1-4 2,0-5 5-4,0 0 0 4,0-2 1-1,0-5 0 0,0 4-1-3,0-2 1 4,0-2 0-1,0 17 1-3,0 2 0 4,0 9-2 3,0 4 1-5,0 0-1-1,0 7 1 2,0-2 0-4,0 4 0 2,0-6 0 2,0 1-2 3,0 6 4-3,0-3-4-5,-10 3 3 7,0-6-2-4,-8-9 1 3,2 4-1-2,9-1 1 1,-3 9-1-1,4 7 0 1,2 3 2-1,4 9-2 1,0 6 2-1,0 3-2 0,0 8 1 3,0 4 0-6,-3-1-1 4,3 3 1 0,0 0-2-1,-2 0-18 3,-2 0-28-2,-5-2-34-2,-5 2-23-1,-1 0-31 4,1 0-34-2,5 0-85 2,6 0-390-2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6T00:39:11.569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</inkml:brush>
  </inkml:definitions>
  <iact:action type="add" startTime="8802">
    <iact:property name="dataType"/>
    <iact:actionData xml:id="d0">
      <inkml:trace xmlns:inkml="http://www.w3.org/2003/InkML" xml:id="stk0" contextRef="#ctx0" brushRef="#br0">982 6362 741 0,'0'0'219'4,"0"0"-147"3,0 0 10 1,0 0-15-1,203 0-22 0,-158 0-13 2,8 0 15-2,4 2 14-1,7 3-3 3,2 2-4-2,14 1-6 2,7 1 6-2,13 7-11 3,20-2 0-3,11 3-5 2,6 4-4-2,-3-8-13-4,-11 4-1 6,-1-6 0-1,-2 1-5-2,0-4-1 5,-4 1-2-4,-4-1 2 0,-5 0-4-1,-2 1 3 3,-2-1-9-2,-2 0 1 0,-5 1-2 1,-5-1 0 2,-4 1 3-6,-4-4-6 7,-11-2 7-6,1-3-5 3,-5 0 3-2,1 0-3 1,1 0 0 0,4 0 1 1,5 0-1-1,6 0 2 0,1-5-2 3,-3-3 7-4,-2-1-4 1,-10 4 2 2,2-5-5-1,-2 0 0-2,3-4-2 8,10-12 0-9,4 2 0 3,4-5-4-4,5 3 3 2,-10 4 2 3,-2 3 4-1,-9 2-5-2,0-1 3 2,-3 10-3 1,-5 1 5-2,6-3-4-2,6 5 2 4,7-4-3 2,10 1 0-1,7-1-1-6,9 1 2 3,-4 0-3-2,0-1 3 4,-5 3-1-3,3 4 3 2,6-2-2 0,3 3 2 1,-4-1 0-1,-2 2-6-3,-9 0 4 2,-6 0-2 0,-10-5 0 1,2 5-1 0,-6-3 1 0,3-2-5 2,6-4-6 3,2 1 9-12,0 0-1 4,-5 3 4 3,-7 1 0 0,-13-1 1-1,-12 5 1 0,-9 0-1 1,-12 0-2-1,-8 0 0 2,-6-3-2-3,-13 0 0 1,0 3-2 1,-4-4 3 0,-3 4 0 0,0 0 2 1,0 0 1 0,0 0-1-2,0 0-2 1,0 0-16-4,-14 0-1 3,-43 0 8 1,-30 0 10 0,-26 4 1-2,-22-1-1 5,-18-3 2-4,-18 0 3 0,-29 0-4-2,-18 0 8 3,-11 0 6 2,-10 0 0-4,4 8-5 0,3 1 3 6,6-1 2-6,12-2-10 7,9-4 6-12,18-2-8 5,19 0 5 2,19 4-7 1,17 1 1-4,3 8 2 3,9-6-1 0,-1 5 3 4,1-5-5-3,4 2 0-7,6-4-8 5,7 2 7 1,-1-2-5-1,2 0 6 4,-9 2-3-3,6-2 3-2,-5 3-1-3,3 3 3 6,5 2-4-1,2-3 4 0,0-1-1-2,5-7 0 2,2-2 0 0,4 0-1 3,8 0 0-6,4 0-1 2,3 0 2 0,5 0-2 1,5 0 2-2,6 0-2 4,2 0 3 1,-1 0-5-5,-1 0 1-1,-6 0 2 1,2 0-2 3,3-2-2-2,-2-4 2-1,10-3-6 4,3 0 2-4,3 1 0 2,-3-3 1-2,1-2-12 5,-6 1 9-7,0-1-6 10,-4-2 5-10,-2 0-1 3,-9 6-1-1,1-4 5 2,-3 4 2-3,7 1-11 4,6 3-2 2,8 5 15-4,14 0-2-1,15 0 0 0,12 0 1 3,8-3 3-1,0 3 1-2,0 0-1 2,0 0 0-2,0 0-2 2,31 0 1 1,9 0 2-3,13 0 0 2,15 0 0 0,17 0 0 0,23 0 3-3,19 0 1 4,24 0 5-3,8 3 4 7,-4 8 0-6,1-2-2 1,-4 1 6-4,3 2-11 4,11 0-1-2,16 1 0 4,6 2 1-4,9-5 2 0,3 4-7 2,-8-2 6 0,-20-1-3 0,-17-2 5-2,-14-4-2 2,-15 1 1 0,-9-4-2 3,-8 4-6-5,-12-6 3 3,2 0-3-4,-5 0 1 2,-6 0-2-1,11 0 4 5,-2-6-1-3,0-9 3-2,0 2-6 1,-5-1 3-1,3 6-1 3,2-2 5-2,3 1-3-1,-1 1-2 4,0-1-1-2,-1-2 2 0,-1-1-1-4,6-3 0 3,2 5 1 2,-1 1-1 0,3-2 1-4,2 2-3 5,7-6 1-2,10-3-3 5,-3 1 4-12,-3-2 1 5,-8-2-2 2,-9 2 0 0,-9 2 2-1,-4 3-3 3,-1 0 0-3,-10 0 0 0,5 4 2-2,2-3 0 3,-2 2 1 0,-3 3-3 0,6-1 0-2,6-2 0 2,10 2 0 1,-5 4 0-2,1 5 0-1,-15 0 0 6,-19 0 0-6,-21 0 0 0,-24 0 0 0,-11 0 0 4,-9 0-14-3,0 0-54 0,0 0-63 0,-39-12-87 0,-35-18-47 3,23 10 62-4,2 3-354 0</inkml:trace>
    </iact:actionData>
  </iact:action>
  <iact:action type="add" startTime="12537">
    <iact:property name="dataType"/>
    <iact:actionData xml:id="d1">
      <inkml:trace xmlns:inkml="http://www.w3.org/2003/InkML" xml:id="stk1" contextRef="#ctx0" brushRef="#br0">10044 3285 379 0,'0'0'176'4,"0"0"-95"2,0 0 83 2,0 0-53 0,0 0-44 0,0 0 5-1,0 0 37 0,23-9-40 1,18-11-16 1,16-1-2-4,12-3-9 3,12-1-12 0,12 0-11 0,16-2-4-2,17 0-3 4,12 5 3-4,18 0-7 7,6 5-4-12,4 6 3 8,-1 2-2-1,-11 6-2 1,-4 3 1-1,-3 0 2 0,1 0-5-2,-8 0-1-1,-12 0 0 5,-8 0-1-4,0 3-3 3,-7-3 1-2,-5 3 2-1,-4 0 1 2,-14 0 0-1,-7 2 0 2,-14-5-2-3,-14 3 2 5,-17-3 0-5,-15 0 0 1,-13 0-1-1,-7 0 1 2,0 0-4 0,-3 0 2 0,0-5-6 0,-33-21-1 3,-24-10 9-4,-14-6 2-2,-9-7-2 1,1 2 0 1,-5-4-1 1,5 10 1 0,11-2-1-2,18 13 1 4,13 9 0-1,23 7-2-4,8 9 2 1,2 5 1 3,4 0 2-2,0 0 0 2,17 0 2-4,32 13 17 3,22 21-13 1,13 8 12 1,11 3 1-4,-5 1-4 7,2 4-2-12,-12 4 17 6,-8 0-8 1,-9-2 3-2,-12-2-7 2,-15-6-4-2,-16-17 9 3,-14-10-8 1,-6-3-3-3,0-8-15-2,-39-1 0 4,-18 4-1-2,-2-9-3 0,-2 0-11 3,-3 0-32-6,8 0-34 10,8 0-42-10,35 0-89 5,10-9-131-4</inkml:trace>
    </iact:actionData>
  </iact:action>
  <iact:action type="add" startTime="13977">
    <iact:property name="dataType"/>
    <iact:actionData xml:id="d2">
      <inkml:trace xmlns:inkml="http://www.w3.org/2003/InkML" xml:id="stk2" contextRef="#ctx0" brushRef="#br0">14067 3032 685 0,'0'0'222'5,"0"0"-125"0,0 0 6 4,0 0-58-1,0 0-41 0,0 0 36-2,17-90-2 2,-17 23 1 0,0-10 14 0,0-4-10-2,0-3-9 3,0-2-11-3,0 5 0 0,0 9-17 2,0 10-1 0,0 12-3 0,0 14 2 0,0 11-1 0,0 7-1-2,0 6 4 2,0 6 5 0,0 1 10-2,0-3-1 3,7 0-4-2,14-4 9 3,-1 4-12-6,12-1-5 4,7 1 6 0,2 5 5 0,2 3-1-2,-1 0 3 2,2 6 2 2,-5 28-6-3,-6 7 0 0,-5 5-7 0,-4 5-1 2,-12-1-5-2,-12-5 5-1,0 3-2 2,-21 2-3 1,-35-5-4-2,-8 0 0-1,-13-9 1 3,3-1-2-1,8-11 1 0,15-4-2-3,13-6 1 4,12-8-1-2,13 0-5 1,13-6-23-3,0 0-21 3,13-6-36 1,35-17 9-1,4 6-108-1,-27 12-35-1,-5 5-245 3</inkml:trace>
    </iact:actionData>
  </iact:action>
  <iact:action type="add" startTime="14597">
    <iact:property name="dataType"/>
    <iact:actionData xml:id="d3">
      <inkml:trace xmlns:inkml="http://www.w3.org/2003/InkML" xml:id="stk3" contextRef="#ctx0" brushRef="#br0">14760 3085 596 0,'0'0'186'6,"0"0"-64"2,0 0 21-2,0 0-38 2,5-165-26 0,-5 117-20 0,0-1-11-2,0 10-11 2,0 12-4 0,0 1-9-2,0 12-13 3,9 0-3-2,0 3-5 1,7-1-1-2,-5 5-1 2,10-1-1 0,8 1 0 0,-2 7-5-1,1 0-12 0,4 0-45 2,-2 0-25-2,0 0-30 2,-2 0-5-4,8 0-30 5,-4 0-59-3,-23 0-14 2</inkml:trace>
    </iact:actionData>
  </iact:action>
  <iact:action type="add" startTime="14889">
    <iact:property name="dataType"/>
    <iact:actionData xml:id="d4">
      <inkml:trace xmlns:inkml="http://www.w3.org/2003/InkML" xml:id="stk4" contextRef="#ctx0" brushRef="#br0">15309 2666 201 0,'0'0'402'7,"0"0"-299"0,0 0 9 2,0 0-18-4,0 0-26 3,0 0-7 0,-113 74-10-2,81-52-5 2,12 0 3 0,1 9-5 0,9 3 0-2,7 0-17 5,3-3-1-6,0-3 0 3,0-6-11-2,19-8-6 2,10-6-1 0,-2-8-1 0,-5 0-5 0,-2 0 1-2,-4-10-2 3,-3-22 1-2,-6-2-1 1,-1-4-2-2,-6 2 1 2,0-2-2 0,0 5 0 0,0 2-4-2,0 6-57 2,0 6-46 1,0 7-37-2,0 12-118-1,0 0-168 2</inkml:trace>
    </iact:actionData>
  </iact:action>
  <iact:action type="add" startTime="15302">
    <iact:property name="dataType"/>
    <iact:actionData xml:id="d5">
      <inkml:trace xmlns:inkml="http://www.w3.org/2003/InkML" xml:id="stk5" contextRef="#ctx0" brushRef="#br0">15708 2729 659 0,'0'0'88'5,"0"0"56"3,0 0-6 0,0 0-61 0,0 0-17-2,-182 33-9 3,152-14 0-2,2 4-9 1,10-4 9-2,4 3-16 2,14-4-5 0,0-4-4 0,0-2-5-2,6-7-8 2,22-5-11 0,8 0-2 0,-6-2 0-2,1-41-2 2,5-10 4 0,-8-17-4 0,-5-11 2-2,-3-7 0 4,-4-4 0-2,-9 2-1 0,-7 13 0-2,0 21 2 2,0 26-2-1,0 15-1 4,0 15 1-3,0 0 1 1,-10 32 4-7,-7 29 12 3,-1 18-7 6,8 5-4-5,2-3-4 2,5-7 4-2,-2-9-5 3,2-16 0-1,3-4-1 7,0-11-7-13,0-6-25 6,0-8-30-3,16-9-69 2,-8-11-57 0,-3 0-166-1</inkml:trace>
    </iact:actionData>
  </iact:action>
  <iact:action type="add" startTime="15776">
    <iact:property name="dataType"/>
    <iact:actionData xml:id="d6">
      <inkml:trace xmlns:inkml="http://www.w3.org/2003/InkML" xml:id="stk6" contextRef="#ctx0" brushRef="#br0">15708 2729 704 0</inkml:trace>
    </iact:actionData>
  </iact:action>
  <iact:action type="add" startTime="15855">
    <iact:property name="dataType"/>
    <iact:actionData xml:id="d7">
      <inkml:trace xmlns:inkml="http://www.w3.org/2003/InkML" xml:id="stk7" contextRef="#ctx0" brushRef="#br0">15708 2729 704 0,'172'-15'121'1,"-172"32"42"-1,0 3-78 0,0-4-16 0,0 4-15 0,0 1-11 0,10-1-1 0,10-7-13 0,5-1-5 0,11-7-15 0,1-5-4 1,3 0-5 8,-1 0 1-3,-5-15 0 3,0-9 0-3,-9-8-1 4,-6 7-1-6,-6 9 0 2,-9 7 1 2,-4 9 0 0,0 0 0 1,0 0 3-4,0 0-1 7,0 0 18-4,0 25 2-2,0 11-15 0,0 2-5 1,0-6-2 3,0 0-2-2,0-5-17-1,0-7-31-2,13-8-19 3,11-10-75-1,-16-2-74 0,7 0-179 1</inkml:trace>
    </iact:actionData>
  </iact:action>
  <iact:action type="add" startTime="16174">
    <iact:property name="dataType"/>
    <iact:actionData xml:id="d8">
      <inkml:trace xmlns:inkml="http://www.w3.org/2003/InkML" xml:id="stk8" contextRef="#ctx0" brushRef="#br0">16611 2722 521 0,'0'0'147'5,"0"0"-15"1,0 0 4 2,0 0-59-2,0 0-9 2,0 0 1 0,0 0-9 0,-93 106 1-1,86-76-6 0,7-3-5 1,0-3-13 0,0-3-14 0,0-7-20-2,27 1 0 2,18-3-4 0,3-7 1 0,-5-5-3-2,-2 0-10 2,-6 0-19 1,-8 0-47-4,-5-12-47 8,-22-1-77-9,0-8-230 9</inkml:trace>
    </iact:actionData>
  </iact:action>
  <iact:action type="add" startTime="16539">
    <iact:property name="dataType"/>
    <iact:actionData xml:id="d9">
      <inkml:trace xmlns:inkml="http://www.w3.org/2003/InkML" xml:id="stk9" contextRef="#ctx0" brushRef="#br0">16958 2110 298 0,'0'0'109'6,"0"0"25"3,0 0-4-3,0 0-19 2,0 0-14 0,0 0 1 0,34-79-8 0,-30 79-13-1,-4 0-8 0,0 0-10 3,0 0 8-4,0 31 4 0,0 20-40 2,0 20-22 0,0 6 11-2,0 11 1 1,0 4-4 4,3-1-6-5,0-2-7 2,0-10-2-2,-3-5-1 3,0-16-1-2,3-10-5 3,1-14-31-6,3-18-40 5,5-16-63-2,-8 0-50 1,9-3-286-3</inkml:trace>
    </iact:actionData>
  </iact:action>
  <iact:action type="add" startTime="16834">
    <iact:property name="dataType"/>
    <iact:actionData xml:id="d10">
      <inkml:trace xmlns:inkml="http://www.w3.org/2003/InkML" xml:id="stk10" contextRef="#ctx0" brushRef="#br0">17172 2537 752 0,'0'0'143'3,"0"0"-14"5,0 0 2 0,0 0-64-2,-211-25-42 2,142 28-25 0,11 5-3 0,7-4-61 0,42-4-140-1,9 0-242 0</inkml:trace>
    </iact:actionData>
  </iact:action>
  <iact:action type="add" startTime="17161">
    <iact:property name="dataType"/>
    <iact:actionData xml:id="d11">
      <inkml:trace xmlns:inkml="http://www.w3.org/2003/InkML" xml:id="stk11" contextRef="#ctx0" brushRef="#br0">17734 2845 627 0,'0'0'149'2,"0"0"-21"3,0 0-52 3,0 0-18 0,0 0-7-2,33-155 4 2,-28 73 3 0,-5-9-18 0,0 2-7-2,0-4-4 2,0 9-13 0,-9 10 3 0,2 16-9-2,2 15-5 2,2 18-1 0,3 12 1 3,0 6 8-2,0 7 41-2,14 0 29 0,23 0-39-1,7 7-17-2,9 21-15 4,-3 4-6 0,-7 3-2 0,-8-1-1-3,-15-4 1 5,-5-6 0-3,-14-9-4 2,-1 2 0-2,0 0-5 1,0 0 4 0,-25-1-5-1,-6-4 5-1,2 0-3 1,3-4 4 1,5-3 2-1,5 4-2 2,6-1 1-1,4-1 0 1,6 4 2-3,0 6-1-1,0 7 6 2,3 10-2 2,31 5 9-1,8 4 20-2,0 2-2 2,1-1-9 1,-7-5-10 0,-8-4-8 1,-9-8-6-5,-6-7 0 2,-5-8-15-2,-2-7-30 2,0-5-30 1,1 0-67 2,-1 0-46-2,-6-11-38-3,0 0-255 4</inkml:trace>
    </iact:actionData>
  </iact:action>
  <iact:action type="add" startTime="17760">
    <iact:property name="dataType"/>
    <iact:actionData xml:id="d12">
      <inkml:trace xmlns:inkml="http://www.w3.org/2003/InkML" xml:id="stk12" contextRef="#ctx0" brushRef="#br0">18382 2594 543 0,'0'0'222'2,"0"0"-89"3,0 0-24 3,0 0-44 0,0 0-13-2,0 0-3 2,0 111-2 0,0-87-6 1,0-7-2-4,23-1-11 3,3-4-14 0,5-10-8 0,2-2-1-2,3 0-5 2,-5 0-1 0,-7-22-2 0,-8 5 0 1,-3 6 3-2,-7 5 0 2,-4 6 2 0,-2 0-2-3,0 0 3 0,0 0-3 2,0 0 2-2,0 0-2 0,0 14 1 3,0 14-1-2,0 6 0 2,0-2-1-4,0-11-12 3,8-10-14 0,7-11-45 1,5 0-47-4,5-31-112 3,-17 6-75 0,-2-5-176 0</inkml:trace>
    </iact:actionData>
  </iact:action>
  <iact:action type="add" startTime="18136">
    <iact:property name="dataType"/>
    <iact:actionData xml:id="d13">
      <inkml:trace xmlns:inkml="http://www.w3.org/2003/InkML" xml:id="stk13" contextRef="#ctx0" brushRef="#br0">18804 2017 166 0,'0'0'180'1,"0"0"-108"5,0 0 68 2,0 0 1-2,0 0 39 3,0 0-26-1,0 0-43-1,14 54-74 1,-12 14 9 0,1 5 7-1,1 2-17-1,-4 2-8 2,4-5-9 0,-4-2-5-1,0-12-10-1,0-6-4 3,0-8-1-1,0-12-11 0,0-10-31-2,0-10-35 1,0-12-14 3,0 0-74-4,0 0-145 0,2 0-131 2</inkml:trace>
    </iact:actionData>
  </iact:action>
  <iact:action type="add" startTime="18386">
    <iact:property name="dataType"/>
    <iact:actionData xml:id="d14">
      <inkml:trace xmlns:inkml="http://www.w3.org/2003/InkML" xml:id="stk14" contextRef="#ctx0" brushRef="#br0">19030 2658 603 0,'0'0'185'5,"0"0"-9"2,171-6-58 0,-115-13-66 2,-5-15-17-4,-4-6-29 3,-13-2-1 0,-13 3-5 0,-10 2 0-1,-11 7-2 0,0 3-1 1,-11 9 1 0,-24 9-8-2,-6 9 9 2,4 0 1 0,-3 20 8 0,7 25 21-2,7 6 2 2,13 5-1 2,9 0 6-4,4-3-3 2,0-1-8 0,0-11-6 0,27-1-7 0,9-13-11-3,8-4 0 15,5-8-2-18,-4-15-41 4,1 0-55-2,1 0-55 1,-40 0-158 3,-4-13-443 5</inkml:trace>
    </iact:actionData>
  </iact:action>
  <iact:action type="add" startTime="19195">
    <iact:property name="dataType"/>
    <iact:actionData xml:id="d15">
      <inkml:trace xmlns:inkml="http://www.w3.org/2003/InkML" xml:id="stk15" contextRef="#ctx0" brushRef="#br0">13143 6455 766 0,'0'0'136'4,"0"0"-3"4,197-42 17 0,-66 19-57 0,47 4-9 0,48-1 0-2,40 6-25 2,21 2-8 0,4 4-4 0,-5 3-10-1,-7 0-20 6,-6 1 3-8,4 1-7 8,-9 3-2-11,-7 0-2 3,-18-6-2 3,-21 2 0-2,-34-3-1 2,-32-5-1 0,-39 9-3 0,-29-5 6-3,-24 1-6 7,-23 0 0-1,-12 2-1-8,-16 0-1 2,-13-1 3 2,0 6-3 2,-23 0-4-1,-54 0 4-2,-58 0 9 7,-49 0-8-6,-45 0 5 0,-45 0-6-5,-26 0 2 9,-12 0 6-5,5 0-2 3,26 0 3 6,39-3-6-12,30 3 7 2,29 0-10 1,20 0 3 0,19 17-3 2,18 7-5 0,35-5 3 3,24-3-2-2,34-4 2-6,15-7 2 4,18-5-3 1,0 0 3-3,64 0-1 5,37 0-1-3,56 0 2 2,50 0 3-4,56 0-3 4,54 0-4-2,32 0 1 3,-9 0 2-6,-42-8 1 5,-56-6 6 4,-56 8-5-8,-46 6 6 1,-37 0-1 1,-29 0-6-1,-22 0-1 3,-15 0-2-2,-18 2-29-1,-15 2-90 4,-4 1-66-4,0-1-93 2,0 4-339-2</inkml:trace>
    </iact:actionData>
  </iact:action>
  <iact:action type="add" startTime="20537">
    <iact:property name="dataType"/>
    <iact:actionData xml:id="d16">
      <inkml:trace xmlns:inkml="http://www.w3.org/2003/InkML" xml:id="stk16" contextRef="#ctx0" brushRef="#br0">27642 6440 558 0,'0'0'157'6,"0"0"-56"0,0 0 63 3,210-22-71-1,-125 10-21 0,31 2 0-2,20 4-6 2,22-2-17 0,27 2 20 0,12 1-20-2,11-4-14 4,10-1-7 0,-2 7 6-6,-7-9-19 4,-9 3-8-1,-16 1-2 0,-6-5 1 3,-6-2 2-6,7-2-1 4,-8 2 4 0,1 5-7 1,-6 6 3-4,-6 2-4 3,1-1 0 3,-14 3 1-5,-17 0 3 0,-17 0-7 2,-21 0 2 0,-20 0 3 0,-20 0-3-3,-18 0 5 4,-18 0-7-2,-9 0 0 2,-7 0-1-5,0 0-4 7,-7 0-5-6,-54 0 0 5,-36 0 10-6,-35 0 1 7,-31 5 0 0,-31 7 0-5,-32-7-2-2,-22-5 2 2,-26 0-1 6,-9 0 0-7,-8 0 5 3,1 0-2-2,25 0 1 2,27 0-4 0,35 0-2-1,38 0 1 0,32 18 0 4,44-7 1-4,34 0 0-1,30-2 0 1,23-6 7 1,2 6 5-1,71-1 4-1,58 5-12 2,62-6 2 0,50 0-3 0,34-4-1 0,22-3-2-2,-1 0-6 2,-27 0 4-2,-31-11 1 3,-45-8 1-2,-44 4 1 1,-52 6 2 0,-40 1-1-2,-31 6-2 4,-26 2 0 0,0 0-10-4,-55 0-38-2,-42 0-14 6,-32 0-25 1,-16 0-34-3,-19 0 3-6,-4-6-40 5,100 6-69 1,5 0-496 0</inkml:trace>
    </iact:actionData>
  </iact:action>
  <iact:action type="add" startTime="25594">
    <iact:property name="dataType"/>
    <iact:actionData xml:id="d17">
      <inkml:trace xmlns:inkml="http://www.w3.org/2003/InkML" xml:id="stk17" contextRef="#ctx0" brushRef="#br1">12811 6444 109 0,'0'0'121'1,"0"0"-3"5,0 0 17 3,0 0-41-3,0 0 2 2,0 0-18 0,-40 44-8 0,40-44-17 0,0 0-13-2,0 0-19 1,0 0-10 1,0 0-3-2,0 0-5 3,0 0 1-2,0 0-3 2,0 0 5-2,0 3 10 0,0 1 37 0,0-4 19 1,0 2 10 0,0-2-23-2,0 0-1 2,0 0 9 0,0 0-10 0,0 0-10-2,7-2 2 2,21-27 3 0,5-4 30 0,7-4-35-2,16-7-3 2,4-5-10 0,11-16-10 1,15-14 4-3,10-13 3 2,24-14-5 5,21-10 3-6,19-11-1-4,17-9 3 4,7-3-7 1,14-4 4-3,2 5-17 7,5 12-11-5,-5 4 0 0,-5 11 0 0,-5-1 0-2,-2 1 0 4,-11 8 0-1,-6 4 0-2,-10 8 0 2,-15 8 0 0,-15 7 0 4,-10-6 0-6,-5-10 0 8,-24 10 0-6,-30 15 0-3,-24 16 0 4,-32 31 0-2,-2 7 0 0,-1 1 0 0,-3 3 0 3,0 1 0-2,0 8 0-1,0 0 0 2,-44 49 0-7,-37 32 0 7,-35 28 0-2,-20 3 0 0,-19 10 0 5,-9-5 0-5,0 1 0 1,-1 0 0-5,-2-2 0 5,-2 8 0 0,1 2 0 3,-4 9 0-7,4 1 0 2,-1-8 0 3,5-10 0-1,4-8 0-1,11-7 0 0,6-2 0 1,2-2 0 3,12-3 0-3,16-7 0-2,4-1 0 0,18-4 0 1,1-5 0 1,13-5 0 1,15-16 0-3,13-10 0 2,17-17 0-2,11-12 0 1,17-8 0 1,1-5 0 0,3-3 0-1,0-1 0-1,0-2 0 3,5 0 0-1,35-15 0-2,15-28 0 2,6-13 0 0,19-15 0 0,7-16 0-1,11-14 0 0,11-9 0 1,7-5 0 0,4 0 0-2,1 6 0 2,5-4 0 0,9-8 0 0,11-3 0 2,9-3 0-6,-1 5 0 4,-11 0 0 1,-18 7 0-5,0 9 0 5,-11 7 0-1,1 16 0 0,-2 6 0 0,-3 4 0-2,4 8 0 2,7-2 0 0,6 1 0 1,2 0 0-5,-1-1 0 5,-14-2 0-1,-9 7 0 4,-18 5 0-5,-13 3 0-1,-8 0 0-1,-12 4 0 3,-8-4 0-2,-2-5 0 2,-4 5 0 2,-2 1 0-7,-9 14 0 6,-10 13 0-1,-10 12 0 0,-9 9 0-3,0 3 0 3,0-2 0 1,0 1 0-1,0 3 0-1,0-3 0-1,0 1 0 3,0-2 0-2,0 4 0 0,0 0 0 0,0 0 0 2,0 0 0 2,-28 9 0-4,-36 28 0 2,-30 14 0-6,-19-1 0 6,-28 1 0-5,-9-1 0 7,-14-1 0-6,6-4 0 4,20-1 0-1,19-4 0 1,28-6 0-1,29-6 0-3,24-11 0 3,25-7 0 2,13-7 0-3,0-3 0-1,23 0 0-1,61 0 0 3,48 0 0 0,41-8 0 0,19-29 0 1,-6-17 0-1,-14-3 0-2,-27-4 0 2,-33 0 0-4,-24 11 0 5,-22 10 0-1,-32 15 0 0,-12 10 0 2,-16 10 0-6,-6 2 0 4,0 3 0 2,0 0 0-7,0 0 0 5,-16 45 0 2,-25 34 0-2,-9 20 0-2,6-5 0 2,1-1 0 0,6-14 0 0,4-17 0-2,10-17 0 4,10-19 0-4,4-13 0 3,9-8 0-4,0-5 0 1,4 0-110 3,49-25-98-1,-21-2-59 0,-3-10-187-2</inkml:trace>
    </iact:actionData>
  </iact:action>
  <iact:action type="add" startTime="27275">
    <iact:property name="dataType"/>
    <iact:actionData xml:id="d18">
      <inkml:trace xmlns:inkml="http://www.w3.org/2003/InkML" xml:id="stk18" contextRef="#ctx0" brushRef="#br1">17650 3178 670 0,'0'0'56'6,"0"0"121"2,0 0-39 0,0 0-72-2,0 0 2 2,-170-61-4 0,131 61-1 0,7 0-4 0,3 0-17 0,6 5 4-1,6 26-1 1,11 11 8-2,6 11 7 1,0 3-14 2,6-2-11-2,34-7-16-1,10-9-4 2,10-16 9 0,1-17-8-2,9-5-4 5,-1-10-12-4,0-42 0 1,-6-7 0-3,-10-10 0 4,-16-2-5-1,-14-2 4 0,-15 5 0-3,-8 6 1 4,0 12-1-2,-15 14-2 10,-30 8 3-15,-16 16 0 7,-5 12 0-6,-13 0 2 4,-5 25 4 1,0 26 3-2,2 9 1 3,9 1-2-2,8 1 5 0,16-3-3 3,10-4-1-2,18-1 7 1,13-3 2-2,8 2-2-3,0-8-2 3,33 0 4 1,18-12-11-2,10-6 6 2,8-14-2 0,9-13-11 1,5 0 0-4,-8-3 1 3,-2-41-3 0,-6-13 1 0,-11-15 0-2,-15-16-3 2,-14 1-1 0,-14-2 5 4,-13 7-1-4,0 8-1-4,-23 13 2 6,-20 16-4-6,-11 11 5 1,-3 15-2 4,2 13 2-1,-1 6-1 2,6 0 3-7,0 6-3 7,3 24 3-3,7 13-2 2,-1 16 4-2,11 8-3 1,7 5 8 1,10 2-7-2,13-10 3-2,0-7-2 6,0-15-2-5,4-11-2-1,25-15 2 4,7-9-3 0,12-7 3-1,4 0-4-3,9-37-4 1,-3-14-7 5,-1-14-22-5,-4-16-32 1,-9-14-53-2,-36 55-94 4,2 1-131-1</inkml:trace>
    </iact:actionData>
  </iact:action>
  <iact:action type="add" startTime="28746">
    <iact:property name="dataType"/>
    <iact:actionData xml:id="d19">
      <inkml:trace xmlns:inkml="http://www.w3.org/2003/InkML" xml:id="stk19" contextRef="#ctx0" brushRef="#br1">27933 6078 768 0,'0'0'149'5,"0"0"8"3,0 0-13-2,172-89-77 2,-90 15 24 0,18-18-14 0,24-18-9-2,33-30 8 2,24-29 1 2,23-23-4-4,24-21-7 0,14-4-20 3,-1-7-10 0,-11 7-9 0,-20 7-6-4,-13 10-14 13,-15 17 6-16,-13 18-11 9,-14 30 7-10,-27 28-4 4,-21 34 7 2,-30 25-3 4,-34 23-2-6,-19 14 2 2,-19 8-5 1,-5 3 6-1,0 0-9 1,-31 50 3 3,-38 36-1-8,-23 40-3 6,-21 16 1-3,-25 19 0 2,-17 12-1 0,-15 16 1 2,-11 10-2-7,-7 10 2 6,-2-1 5-1,-5-15-6 2,1-9 0-6,6-29 0 6,7-24 0-4,11-25-5 2,19-17 0 5,21-15 4-4,22-9-4-6,32-5 3 3,19-18 4-1,21-15-2 3,21-13 1 0,11-11-1-1,4-3 2-1,0 0 2 3,0 0 5-1,0 0-9 2,44 0 0-6,11-11 0 6,16-26 0-2,11-20 0-2,18-20 0 3,9-26 0 0,8-22 0 0,10-21 0-5,-4-15 0 1,4 3 0 3,-5 5 0 0,-3 12 0 2,-6 10 0-7,-14 6 0 6,3 7 0 2,3 3 0 1,6 0 0-12,11-3 0 9,6-9 0-3,9-8 0 4,4 1 0-4,-6 4 0 0,-9 13 0 1,-12 12 0 2,-13 16 0-4,-15 7 0 4,-6 3 0 0,-20 11 0-2,-8 7 0 0,-16 10 0 0,-11 18 0 6,-6 14 0-6,-9 7 0 1,-7 9 0-6,-3 3 0 5,0 0 0 2,0 0 0 1,0 0 0-6,0 0 0 3,0 0 0 4,0 0 0-8,0 3 0 6,0 20 0 2,0-1 0-2,0 3 0-1,-16 0 0-4,-5 6 0 4,-15 3 0-3,-7-1 0 2,-10 1 0 1,-15-4 0 0,-20 2 0 0,-18 0 0-2,-13-4 0 2,-10-1 0 0,2-3 0 0,2-4 0-3,3 4 0 11,14 1 0-9,10-2 0-2,19-1 0 1,19-2 0-1,20-3 0 3,19-5 0 4,10-7 0-7,11-5 0 0,0 0 0 2,0 0 0 4,43 0 0-5,31 0 0 1,36 0 0 0,16-15 0 4,19-16 0-9,6-7 0 11,3-9 0-7,-9-10 0 0,-9 0 0 4,-19-1 0-4,-21 3 0 0,-21 13 0 2,-21 12 0-2,-23 13 0 2,-14 7 0 0,-17 10 0 2,0 0 0 0,0 0 0-6,0 0 0 5,0 0 0-5,0 8 0 6,-4 41 0-3,-17 31 0-1,-8 23 0 2,-1 10 0 0,2-4 0-2,-1-11 0 2,8-16 0 0,-1-20 0-2,2-14 0 3,7-12 0-2,8-7 0 2,2-11 0-5,3-11 0 5,0-7-47-2,19-12-79 0,39-55-90 3,-19 17-39-4,-1-7-120 2</inkml:trace>
    </iact:actionData>
  </iact:action>
  <iact:action type="add" startTime="30090">
    <iact:property name="dataType"/>
    <iact:actionData xml:id="d20">
      <inkml:trace xmlns:inkml="http://www.w3.org/2003/InkML" xml:id="stk20" contextRef="#ctx0" brushRef="#br1">32364 1893 801 0,'0'0'150'3,"0"0"-2"6,0 0-106-2,0 0-26-1,0 0 23 3,-174-24 18-1,90 28 4-1,0 31 12 0,4 14-16 3,6 6-18-4,21 9 1 1,12 7 2 2,12-2 1-4,22-3-7 4,7-8-8-1,0-6-3-2,16-11-6 2,32-9-3 0,14-11-9 1,16-9 2 2,12-12-3-8,4 0-4 6,-1-33 2-2,-9-31-4-1,-16-14-3 2,-15-14-1 0,-23-6 3-1,-20 3-2-1,-10 4 3 8,0 15-4-11,-13 14 4 4,-26 20 0-2,-6 15-3 5,-14 20 1-3,-18 7 2 6,-9 14 0-8,-4 41 5-1,-2 19 6 4,10 17 2 2,16 4 4-4,9 7 1 2,12-5 0-2,21-4-3 6,15-2-9-5,9-13 4-1,0-7-4-2,38-13 6 8,18-10-8-9,15-14 9 20,9-20 1-18,13-14-7-5,-1-8 2 3,4-52-6 6,-6-26-3-3,-19-10-3 2,-14-5 3 0,-21 7-3 1,-16 25 1-1,-13 19 0-3,-7 16-7 1,0 11-18 2,-20-2-40 0,-39 2-61 0,-10 6-54-3,33 17-113 7,9 0-425-5</inkml:trace>
    </iact:actionData>
  </iact:action>
  <iact:action type="add" startTime="32517">
    <iact:property name="dataType"/>
    <iact:actionData xml:id="d21">
      <inkml:trace xmlns:inkml="http://www.w3.org/2003/InkML" xml:id="stk21" contextRef="#ctx0" brushRef="#br1">3227 6817 563 0,'0'0'458'5,"0"0"-362"2,0 0 13-1,0 0-15 2,0 0-8 1,0 0-24-4,173-180-4 3,-89 95 6 0,17-10-10 0,9-17 2-2,11-12-5 2,5-14-11 0,6-7-9 0,8-4-3-1,11-3-1 0,4-5 0 5,10-3-7-7,-1-3-14 4,9-2-1-5,1 9-2 5,5 7 6-1,-5 3-7 0,-3 5 4-2,-10 7-5 2,-17 4-1 1,-18 18 1-2,-26 12 1-2,-19 14-2 4,-26 26 0-1,-19 11 4-1,-10 20-4 2,-15 9 5 1,-9 10-3-3,-2 7 0 1,0 3 4-6,0 33-1 7,-42 38 6-1,-16 24 9 0,-13 1-19-2,-11-6 0 2,-8 6 6 0,-12 2-3 0,-14 14 1-2,-11 16-5 2,-14 5 8 1,-1 8-1-4,-10 5-7 3,11 4 0 0,5 1 0 0,4-8 0-3,3-8 0 8,-3-14 0-4,-1-6 0-3,8-8 0-3,9-8 0 5,15-9 0 1,14-15 0-2,3-8 0 1,7-1 0-2,13-8 0 1,8-4 0 2,12-1 0-1,15-5 0-1,9-6 0 0,5-3 0 3,10-11 0-4,-4-6 0 0,0-10 0 2,6-7 0-1,-1 2 0 2,1-2 0-4,-1-2 0 5,-1 2 0-3,5-2 0 0,0 1 0 1,0-4 0-1,0 0 0 0,0 0 0 1,25-34 0-1,23-26 0 1,19-19 0 0,17-12 0 0,19-25 0 6,11-9 0-4,19-4 0-8,11-2 0 4,1 8 0 3,4 7 0-7,-4 3 0 7,3 4 0-2,1-5 0 0,1-2 0 2,-1-2 0-2,-14 5 0 1,-6 3 0-2,-12 12 0 2,-14 9 0 0,-10 8 0 0,-8 0 0-2,-14 3 0 2,2-1 0 0,-12 1 0 0,-5 7 0 2,-5 13 0-6,-8 5 0 10,-5 8 0-8,-3 13 0-3,-10 4 0 4,-8 7 0 1,2 8 0-3,-2-4 0 3,2 2 0 1,1-5 0-1,4-6 0-2,-3 6 0 2,-9 6 0 3,-3 6 0-3,-7 8 0-3,-2 0 0 1,0 0 0 1,0 0 0 1,0 0 0-2,0 0 0 3,0 0 0-1,-14 0 0 3,-31 14 0 1,-10 11 0-5,-12 4 0-6,-4-1 0 6,-14 2 0-1,-7 1 0 2,-15-3 0 0,-3-6 0 0,3 2 0 1,-3-11 0-4,7 4 0 3,8 3 0 2,11-3 0-7,8 0 0 6,15-4 0-1,17-4 0 0,17-1 0-2,12-4 0 6,15-4 0-6,0 0 0 1,0 0 0-2,3 0 0 3,46 0 0 0,31 0 0 5,24-24 0-6,24-6 0-6,17-10 0 8,4 1 0-1,-4-3 0 0,-16 1 0-2,-19 9 0 2,-24 6 0 0,-14 3 0 2,-11 5 0-1,-14 6 0-4,-17 4 0 2,-14 5 0-1,-9 3 0 2,-7 0 0 1,0 0 0 1,0 0 0-5,0 20 0-1,0 38 0 5,-4 30 0-1,-21 16 0 0,-2 9 0-2,-7-4 0 2,4-3 0 4,7-10 0-5,-3-20 0-2,7-23 0 1,10-25 0 2,2-19 0 0,7-9 0 0,0 0 0-3,0-20 0 3,0-42 0 1,7-19 0-3,9-18 0 2,0 2 0 0,-4-1 0 0,-12 1 0-2,0 7 0 2,0 3 0 0,0 16 0 0,0 19 0-2,0 17 0 1,-11 18 0 2,10 15 0-1,-8 2 0-2,-1 0 0 2,-7 6 0 0,-4 19 0 0,3 8 0-2,0-2 0 2,11-1 0 0,3-9 0-2,4-7-99 3,0 0-94-3,4-11-80 4,13-3-127-6</inkml:trace>
    </iact:actionData>
  </iact:action>
  <iact:action type="add" startTime="34375">
    <iact:property name="dataType"/>
    <iact:actionData xml:id="d22">
      <inkml:trace xmlns:inkml="http://www.w3.org/2003/InkML" xml:id="stk22" contextRef="#ctx0" brushRef="#br1">7015 2512 404 0,'0'0'203'6,"0"0"-105"0,0 0 19 2,0 0-13 0,-173 34-37 0,140-23-4-2,1 0 4 2,0 9-9 0,7 5-2 0,2 14 3-2,3 9 4 2,7 14-12 1,9 8-9-2,4 3-5-1,0-2-5 3,13-7-8-2,18-11-2 1,13-7-4-2,10-14 3 4,1-17-8-3,3-11-4 1,-2-4-5-2,-1-4 1 2,0-41-3 1,-10-16-2-2,-6-18-4 2,-10-12 2-5,-11 0 0 5,-8-2 0-1,-10 8 1 1,0 8 1-4,0 8-1 3,-13 19-1 0,-20 10 2-2,-8 18-1 3,-8 10-1-2,-2 12 2 2,-13 0 2-4,6 0 3 3,-1 12 0 0,2 16-3 0,4 9 9 0,2 4 2-2,3 10 6 4,10 5-1-4,8 8 6 0,7 7-4 2,10 6 4 0,5-5-6 0,8 2-5 1,0-5 4-3,11-2-7 0,35-8 3 3,9-10-2-3,13-12 4 4,0-19-7-4,8-15-1 3,5-3-3-4,-4-4 0 4,-6-45-1-2,-10-10-3 2,-21-17-3-4,-11-10 0 9,-14-7 2-7,-11-4-2-3,-4 5 3 2,0 8-2 1,-32 15 2 1,-21 20-2 0,-14 12 2-2,-10 15 0 2,-4 11 0 0,-2 11 2 0,14 0-1-2,9 3-2 6,8 32 2-4,11 14 1 1,18 13 0-4,6 13 1-1,17 13-1 8,0 8-1-7,17-2 2 3,31-6-2-1,9-21 1 0,-1-28 0 0,1-22-2-1,-4-17-3 2,4-27 0 0,1-49-10 0,-2-28-4-2,1-17-22 2,-11-6-40 0,-10 18-55 0,-36 74-64-3,0 25-129 8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6T00:39:11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773">
    <iact:property name="dataType"/>
    <iact:actionData xml:id="d0">
      <inkml:trace xmlns:inkml="http://www.w3.org/2003/InkML" xml:id="stk0" contextRef="#ctx0" brushRef="#br0">13397 8833 543 0,'0'0'238'5,"0"0"-125"2,0 0 41 2,0 0-32-2,0 0-28-1,0 0-48 2,0 0 13 2,17 45-10-6,-9-20-11 4,-3 11 2 0,1 2 0 0,3 2-6-2,3 4-3 2,-8-9-2 2,6-1-12-3,0-5-6-2,-3-8 1 3,5-4-7 2,-3-3-2-6,-1-4-1 4,5-7 1 2,0 7-2-2,1-3 5-4,-3-7-3 4,2 7 0 2,-3-1 0-4,3-4 1 2,5 2 1 0,-2 1-3 0,-6-5 0-2,10 0-1 0,-2 0 5 5,8 0-6-4,0 0 4-1,1 0-1 5,4 0 1-3,-1 0 4-4,2 0 1 4,3-3-3 0,1-8-3 0,0 1 7-2,2 0-7 2,-2 0 1 1,-1 0-2-2,-2 3 3-1,4 0-5 2,-7 6 1 0,2-3 4-3,-3 4-1 4,0 0 2 3,1 0 0-6,7 0 5 3,-4 0-7-5,8 0-3 6,2 0-1-8,5 0 1 7,0 0 0-1,-3 0 0 2,2 0-1-6,3 8 1 4,0 1 0 2,4-1-1-2,-5-1 2-2,5 3-2 1,-5-3 0 4,-1 3-1-3,-3 4 1-4,0 6 1 4,-7 5-1 0,-1 3 1-3,-2 3 0 4,-4 0 7-1,-5-6-8-3,-2 1 2 4,-3 2-2-1,-5-2 0-1,1-1 0 0,-10-3-1 1,0-12 1-1,-1-5 0-1,-3-5 1 3,1 0 1 1,2 0-4-4,-3 0 2-1,4 0-4 4,4-7-4 3,9-18 2-8,6-8-1 5,-3-3 7-1,5 1 0-1,-2-2 1-4,0 3 0 9,-1 7 0-4,-10 4-1-3,1 8 0 1,-4 5 0 7,4 4 0-6,1 0 1-2,9 6 1 1,9-2-1 2,1 2 1 0,8-3-1-2,7 3 2 3,5-3-2-1,1 3-1-3,2 0 2 4,6 0 9-1,8 0-7 0,4 0 2-2,4 0-1 2,6 0-4 0,-3 0 7-2,1 0-6 2,-6 0 3 6,2 0-3-5,-6 6 2-7,4 11 1 4,-4-2-3 3,-4-2 0-5,-1-4-1 4,-2-7-1 2,-3-2 2-1,0 0-4-3,-1 0-2-2,-5 0 1 8,-2 0 1-8,-6 0 1 5,2 0 1-1,-5-2-3 0,0-11 2-3,-3-1-2 3,-5-3 2 5,2-2-3-7,-4-2 4 2,-5-3-2-2,-2-1 1-1,-6-1 1 1,-1 2-2 3,-9 4 2-1,-5 6 0-2,-4 5 0 4,-5 3-9-1,-1 4-31-4,0-4-31 0,0-1-48 5,0 3-44 0,0 4-30-8,0 0-139 6</inkml:trace>
    </iact:actionData>
  </iact:action>
  <iact:action type="add" startTime="9356">
    <iact:property name="dataType"/>
    <iact:actionData xml:id="d1">
      <inkml:trace xmlns:inkml="http://www.w3.org/2003/InkML" xml:id="stk1" contextRef="#ctx0" brushRef="#br0">13583 12239 136 0,'0'0'290'6,"0"0"-241"-1,0 0-1 4,0 0-23-2,0 0-5-1,169-85 15 2,-131 76 54 0,2 7 25 0,8-1 16-2,9 0-10 3,11 0-20 0,6 0-17-3,17-2-16 0,13-1 9 2,26 0-26 3,10-4-11-7,17-1-7 4,11-6-9 3,12-10-3-3,18 3-4-5,12-2 8 7,5 7-11-1,-1 2 5-3,-11 4-9 1,-10 1 9 1,-7-2-12 1,-8 3 5-4,-4-6 1 2,0 0-4 3,-6-9 0-4,-4-8-4 2,-11-2-4 1,-9-1-3-3,-9 7-4 1,-8 4 7 0,-11 12 3 1,-19 3 3-2,-20 8-2 2,-16 3 4 2,-25 0-2-4,-13 0 7 1,-11-3-10 0,-12 3 0 3,0 0 4-7,0 0-3 5,-45 0-4 3,-30 10 0-3,-30 11 1-3,-19-1-1 1,-27-3 2 5,-20-6-1-6,-42-5 3 2,-28-6-3 3,-31 0 3-2,-27 0 0-3,-1 0-3 2,6 0 2 3,29 0 10-4,31 0-3 2,46 17 2 0,34 2-4 0,28 3-7-2,26 4-2 2,26-3 2 0,10-1 1-2,21-6 0 6,15-4-1-4,12-4 1 3,12-8-2-11,4 0 1 8,0 0-1 0,7 0-4-3,50 0 0 7,27 0 3-2,33-16 0-6,30-9 1-1,34-1 0 6,36-1-1 1,31 0 0-4,7 0 1 0,-1 1 4 8,-19 4-2-9,-12-1 7 0,-20 9 0 1,-26 0 0 4,-21 6 4-4,-30 3-9 2,-31 1-3 0,-21 4 1 0,-22 0 5-1,-17 0-5 0,-9 0-1 6,-19 0-1-7,0 0 0-1,-7 0-32 4,0 0-46-3,0 0-50 0,0 0-33 2,0 0-81 2,0 0-223-7</inkml:trace>
    </iact:actionData>
  </iact:action>
  <iact:action type="add" startTime="10924">
    <iact:property name="dataType"/>
    <iact:actionData xml:id="d2">
      <inkml:trace xmlns:inkml="http://www.w3.org/2003/InkML" xml:id="stk2" contextRef="#ctx0" brushRef="#br0">28198 8844 762 0,'0'0'145'6,"0"0"51"1,0 0-96 3,0 0-33-6,0 0-16 4,0 0-2 1,4 123 1-4,1-93-7 3,5 2 2 0,-4 0-6 0,5 3-13 0,2-6 6 0,0-7-15-2,2-3 2 2,-1-5-10 0,1-2 6-2,-2-4-10 2,4 3-2 0,4-1-1-2,-2-7 2 2,2 7-1 0,0-3 1 1,6-2 1-1,1 0-1-3,2-2 2 3,5-3-5 0,4 0 0 4,6 0-1-9,0 0 1 5,1 0 2 1,-1-17-2 0,4 1 2-3,-1-1 1-1,-1 2 3 5,3 6 0-5,-3 1 2 5,2 6-4-5,3 2 0 4,-2 0 2-3,3 0-2 4,7 0 3-4,1 0-6 2,5 0 5-2,4 0-6 2,-1 2 6 0,-1 1-5 0,-4 2-4-2,-3 4 1 2,0-1 1 1,-2 1 0-3,-2 2 0 2,-3 0 1 0,-4 2 0-2,0-3 1 3,0 1-2-3,0 0 1 2,2 4 0 0,4 4-1 0,-3 7 1-3,-10 1 0 4,-13 7 0 0,-1-3-1-2,-7 0 4 2,-3 3-4-5,-2-2 4 4,-5-5-4 1,3-7 0-4,-11-5 2 4,0-13-2-2,2-2 1 1,-3 0-1-1,4 0-1 1,-1 0-5-1,1 0 1 2,-2-12-5-1,6-10 0-2,1-7-2 1,1-2 11 2,-2-3-1-4,5 4 2 3,-4-1 0 1,5 3 0-1,2 6-2-3,-1 4 4 4,-4 1-1-2,6 8 0 2,-4-4 1-2,5 2-1 0,2 0 1 1,6-1-2 0,0 2 0 0,13 1 2 0,9 3 2-3,8-1 8 3,9 7-6 3,12-3 6-8,10 3-6 6,8 0 0-2,5 0-2 0,0 0-2 1,1 0 5 2,4 0-6-4,5 10 4-1,1 7-4 4,7 3 7 0,-10-9-8-2,-12 0 5-1,-5-11-5 2,-20 0 0 0,-3 0-1 1,-7-9-1-4,-15-12 2 4,-3-5-1-2,-5-2 1 0,-2 2 1 2,-10-1-1-3,0-1 0 1,-9 2 0 1,-4 1-2-1,-11 9 1 1,-2 10-1-1,-3 2-2 1,0 4-14-1,0 0-34 0,0 0-41 1,-18 0-55 0,-21 17-54 1,16 6 12-4,6 14-259 3</inkml:trace>
    </iact:actionData>
  </iact:action>
  <iact:action type="add" startTime="12381">
    <iact:property name="dataType"/>
    <iact:actionData xml:id="d3">
      <inkml:trace xmlns:inkml="http://www.w3.org/2003/InkML" xml:id="stk3" contextRef="#ctx0" brushRef="#br0">28378 11834 657 0,'0'0'195'3,"0"0"-9"7,0 0-93-5,0 0-25 4,0 0-10-4,233-2 40 3,-108 2-17 1,29-15-21 0,34-7 5-5,38-10-15 5,25-4 1 1,7-1-18-4,6 6-4 2,-18 9-13-1,-10 14-4 1,2 8 5 0,-13 0-3-3,0 0 0 4,-8 8-3-2,-7 0-1 3,-3-8-4-5,1 0 4 3,-10 0-10-1,-18-11 0 1,-26-11-1-1,-30 8-7 1,-31 3 5 1,-26 5 3-2,-30 2 1 2,-21 2 0-5,-16 0 3 6,0 2-1-5,0 0-3 2,-52 0-1 1,-42 8-9 0,-36 23 10 0,-31-4 3-2,-36 3 1 3,-38-9-2-3,-33-6 7 3,-25-7-9-4,0 2 0 3,6 5 0 1,20 2 0-1,35 3 6 0,34-7 5-2,25-1-8 2,25 0-2 0,14-7-1-2,7 0 0 3,22 1 1-2,12 0 1 1,17-3-4-2,20 2 1 2,18-2 1-1,15-3-1 3,16 4 2-5,4-4 0 4,3 0 0-3,0 0 3 3,49 0-2-3,53 0 7 2,48 0-6 0,33 0 1 0,29 0-3-2,15 0-1 2,8-4-3 1,3-13 0-2,-21 4 2 3,-9-2 1-7,-22 7 5 6,-25 4-1-1,-24 4 7-2,-26 0-6 2,-27 0 2 0,-23 0-6 2,-22 0-1-7,-15 0 0 6,-17 0-2-2,-7 0-29 1,0 0-44-2,-22 0-65 2,-34 0-60 0,16 0-63 1,4 0-210-4</inkml:trace>
    </iact:actionData>
  </iact:action>
  <iact:action type="add" startTime="14039">
    <iact:property name="dataType"/>
    <iact:actionData xml:id="d4">
      <inkml:trace xmlns:inkml="http://www.w3.org/2003/InkML" xml:id="stk4" contextRef="#ctx0" brushRef="#br0">3990 9088 403 0,'0'0'382'5,"0"0"-295"2,0 0 10 4,0 0-4-6,0 0-42 1,0 0-25 2,20 22 28 2,-20-2-14-4,0 5 0 2,0 4 3-2,0-2-4 4,3 3-5-4,1 6-9 0,2-6-4 4,1 1-8-2,6 0 2-2,0-6-4 2,5-5 7 0,5-6-4 0,6-8-3-1,8-6-4-2,7 0-4 5,7 0 0-4,5-9-2 5,5-8 1-4,-1 3 2 1,0 0 3-3,1 6 2 4,3-4 3-4,4 4-9 6,0-1 0-5,2 1-1 2,-2 0-2-2,5 3 3 4,-2 1-3-5,-2 4 7 4,2 0-6-2,-1 0 6 2,-7 0-5-3,4 0 0 1,-9 7-1 0,-6 3 0 2,-7 5 0-3,-3-2 2 3,-8 4-1-4,-2 7 3 6,-9 3 1-5,6 8-4 2,-5 1 1-1,0 8-2 2,-4 4 0-3,0 6-1 3,-7 1 1-3,-6 4-1 3,-4-5 0-3,-3-7 0 1,0-13 0 2,0-12 2-2,0-12-1 0,0-7-2-1,0-3-1 2,0 0-2 0,6-9-4-1,1-36 2 1,1-15 4 0,-3-4 4 0,3 2-2-2,-5 3 1 2,-1 10-2 0,6 2 3 0,-2 8-3-3,2 11 1 3,1 9 0 0,-2 4 0 1,-1 10 0-4,1-1 0 3,0 4 1 1,9-2 6-2,8 2-1 1,5 2 7-1,11-3-3 2,8 3-1-3,13 0 2 1,6 0 1 1,12 0 1 0,5 0 0-1,3 0 5 0,5 0-4 0,-2 0-2 2,-4 0-3 0,7 0 0-4,-6 0-5 3,7 0-2 0,-5-3 0 0,4 0-1-2,-14 1 1 4,-6 0-2-4,-1 2 6 0,-8-4-4 3,4-5-3 0,0 2 2-1,-4-5-2-4,6 0 1 4,-4 2 0 3,-5-2 4-6,0 7-3 1,-4-1 3 2,-5 4-2 1,0-1 4-2,0-3-6-1,-5 2 0 2,-2-1 0 0,1 3 1 0,-3 0 0-2,4-3 1 2,-4 0-2 1,-5 0 0-2,-5-6 0-1,-2-6-2 4,8-6 2-2,-6-8-3-1,8-5 3-2,-1-7 0 3,1-1 2 0,-5-5 0 0,-5-1-1-2,-5 5 1 5,-12-3-2-6,-1 8 2 1,-7 5-1 4,-4 6-1-2,3 12 0-2,-5 12-3 0,0 5-56 1,0 0-22 3,0 0-42-4,0 0-29 2,0 19-14-1,0 1-14 2</inkml:trace>
    </iact:actionData>
  </iact:action>
  <iact:action type="add" startTime="15586">
    <iact:property name="dataType"/>
    <iact:actionData xml:id="d5">
      <inkml:trace xmlns:inkml="http://www.w3.org/2003/InkML" xml:id="stk5" contextRef="#ctx0" brushRef="#br0">4324 11955 453 0,'0'0'208'3,"0"0"-76"5,0 0 23 0,0 0-27 1,180-66-34-4,-107 58-9 3,27-5-11 0,29-2-7 0,21 4-12-2,32-3 2 2,23 5-10 0,24 2-4 0,9 0-10-1,7 4-2 2,-1 3-10-1,-2 0 1 0,-6 0-2-3,-1 10-12 3,-16-5 5 1,-9-5-11-1,-23 0 1-2,-16 0 2 2,-15 0 2 0,-21 0 1 0,-22 0-1-2,-26 0 0 2,-29 0-5 0,-19 0 2 0,-23 0-1-3,-11 0-1 4,-5-2-1-3,0 2-2 3,-23 0 0-2,-46 2 1 0,-36 18 1 2,-13-4 0-2,-17-1 0 0,-14-4 0 0,-15 3 1 0,-24-4-1 2,-30-4 6-3,-22-2-7 3,-26-4 0-2,-5 0-2 0,8 0-4 0,18-4 6 1,24-9-1 0,31 3 1-2,27 5 0 2,31 3-2 0,23 2 4 0,25 0-2-2,16 0 0 4,11 0-1-2,14 0 1-1,9 0 0-2,11 0-2 3,10 0 4-1,9 0-4 2,4 0 4-4,0 0 2 3,4 0-4 1,51 0 0-1,34 2 0-2,51 6-1 2,53-1 1-1,54-7-2 1,45 0 2-1,26 0 2 1,-7-20 0 0,-16 0 2 0,-55 6 4-2,-50 9-8 3,-41 0 0-2,-37-2-5 2,-19-1 0-5,-16-9-24 4,-18-12-83 1,-18-9-109-2,-41 21-103-1,0 2-305 4</inkml:trace>
    </iact:actionData>
  </iact:action>
  <iact:action type="add" startTime="19707">
    <iact:property name="dataType"/>
    <iact:actionData xml:id="d6">
      <inkml:trace xmlns:inkml="http://www.w3.org/2003/InkML" xml:id="stk6" contextRef="#ctx0" brushRef="#br0">282 13323 835 0,'0'0'250'6,"0"0"-127"2,0 0-38 0,0 0 19-2,0 0-13 2,0 0-8 0,0 0-17 0,0 0-11-1,87-6-13 0,2-10 4 2,32-10-1-2,24-4-10-1,16-2-9 2,8 4-8 0,-14 7-5 1,-17 4-2-1,-29 2-1-1,-30 6 8 0,-26 1-10 2,-21 5 3-1,-17 1-11-1,-15 2 1-1,0 0 0 2,0 0-1-2,-15 0 0 2,-49-10-1 0,-39-12-1 0,-38-10 4 0,-25-22-3-2,-16-10 2 3,-5-16 3-2,9-10-4 2,17 3 0-4,22 8 0 4,35 14 1-2,24 24-1 1,26 13 1-3,31 16-2 4,14 7 3-1,9 5-2 0,0 0 3-3,0 0-2 4,9 19-1-1,26 26 0-1,10 12 0 0,11 15-1 2,8 10 1-2,9 14 0 0,2 5 0 1,11 5 1 2,5 7 2-4,2 1-2 1,-2 3 2 0,-10-14 1 1,-11-21-2 0,-22-21 2-3,-9-24 2 4,-22-11-1-1,-5-18-4 1,-12-5 4-3,3-3-5 0,-3 0 0 2,4-45-4 0,6-26 4-3,0-26 2 3,3-16-2 0,-1-11 2 1,-1-9 0-1,1-3 5-2,1-14-2 3,0-10 1-3,0-3-5 4,5 6 0-6,-3 17-1 5,-1 22 0-2,-3 22 1 2,1 29-1-3,-11 23 0 2,2 26 3 0,1 9-3-3,-4 6 0 3,0 3 0 0,0 3 0 0,-8 44 0-1,-29 24 0 0,-2 21 0 2,-8 24 0-1,-3 19 0-1,-11 18 0-1,-2 3 0 5,-14-1 0-5,-3-12 0 0,-8-14 0 2,-2-16 0 0,3-12 0 0,7-20 0-2,12-17 0 1,11-9 0 1,11-13 0 2,16-11 0-4,11-15 0 1,11-4 0 0,7-9 0 1,1-3 0-2,0 0 0 2,0 0 0 0,0 0 0 0,0 0 0-1,9 0-7 0,17 0-42 3,7 0-37-2,3 0-66-3,-24-5-92 2,4-8-100 2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6T00:44:29.0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</inkml:brush>
    <inkml:brush xml:id="br5">
      <inkml:brushProperty name="width" value="0.05292" units="cm"/>
      <inkml:brushProperty name="height" value="0.05292" units="cm"/>
      <inkml:brushProperty name="color" value="#FFFFFF"/>
    </inkml:brush>
  </inkml:definitions>
  <iact:action type="add" startTime="1125">
    <iact:property name="dataType"/>
    <iact:actionData xml:id="d0">
      <inkml:trace xmlns:inkml="http://www.w3.org/2003/InkML" xml:id="stk0" contextRef="#ctx0" brushRef="#br0">16116 5848 690 0,'0'0'156'6,"0"0"-14"0,0 0 8 2,0 0-33 1,0 0-44-1,0 0 3-3,196 32-3 3,-128-28-19 2,13 0-12-5,19-2 1 2,13-2-9 1,15 0-6 2,17 0-8-6,4-6-2 4,5-11-5 2,-8 0 7 0,-1-2-10-5,9-1 6 3,2 3-8 1,8-5 1-3,1-5-6-1,-5 3 2 7,2-6 0-5,-2-5-4 0,-10 5 3-1,-3-7-2 3,-9 3 3-4,-11 3-3 3,2-2 1 1,-3 2 1-1,5 3 2-2,-1-3-3 2,-2 0 1 0,-12-1-4-3,-15 5 2 4,2 2-4-1,-6 3 1-1,-4 1 1-1,-2 2 0 2,2-3 0 3,-7-4 0-5,6-5 0 0,0-3 0 2,3 1-1 3,-5 4 2-9,-1 4 0 6,-5 3 0 2,-5 2 0-2,-2 6-1-3,-13 6 2 2,-7 8-1 3,-17 0 0-4,-8 0-1-1,-13 0 1 6,-3-3 3 0,-10 3-6-4,1 0 4 2,-3 0-4-5,-1 0 2 1,6 0-2 3,-8 0 0-1,2 0 1 2,4 0 0-3,-1 0 0 4,1 0 0-2,6 0 0-1,-2 0 0 1,2 0 2-3,-2 0-1 2,1 0 0 4,-8 0 0-4,-1 0-1-1,-3 0-1 1,4 0 1-2,-4 0 0 3,0 0 1 2,0 0-3-4,0 0 1 1,0 0-15 1,0 13-10 2,-30 19-18-6,-31 5-43 5,5 4-61 0,32-20-155 1,14-8-393-8</inkml:trace>
    </iact:actionData>
  </iact:action>
  <iact:action type="remove" startTime="4216">
    <iact:property name="style" value="instant"/>
    <iact:actionData xml:id="d1" ref="#d0"/>
  </iact:action>
  <iact:action type="add" startTime="4217">
    <iact:property name="dataType" value="strokeEraser"/>
    <iact:actionData xml:id="d2">
      <inkml:trace xmlns:inkml="http://www.w3.org/2003/InkML" xml:id="stk1" contextRef="#ctx0" brushRef="#br1">23874 10176 729 0,'0'0'168'5,"0"0"-83"2,0 0-79 3,0 0-6-4,0 0-123 0,0 0-225 4</inkml:trace>
    </iact:actionData>
  </iact:action>
  <iact:action type="add" startTime="6037">
    <iact:property name="dataType"/>
    <iact:actionData xml:id="d3">
      <inkml:trace xmlns:inkml="http://www.w3.org/2003/InkML" xml:id="stk2" contextRef="#ctx0" brushRef="#br0">16337 5854 792 0,'0'0'188'6,"0"0"-60"2,0 0-41-2,0 0-26 2,184 34-3 3,-144-34-6-6,8 0 1 1,13 0 2 2,7 0 2 0,13 0 13 0,5 0 5-2,24 0-3 7,3 0-13-6,-1 0-15-1,-2 5-13 2,-30 3-6 3,-1-5-10-5,7 3 3 1,9-6-11 1,7 2 2 1,10-2-2-5,1 3-4 9,7 0 4-3,0 6 2-7,5 2-1 3,-5 3-3 0,-7-4 6 3,-8 5-6-3,-5-3 3 0,-3-5-2 3,-6 5 2-1,0-3-4 0,-5-5 0 0,10 1 2-2,-2-5-6 2,6 0 0 0,-6 0 0 1,3 0 0-3,-4 0 0 1,-6 8 0 3,-2 1 0-5,1 9 0 9,-2-4 0-8,0 1 0-2,3-7 0 2,7-6 0 0,-1-2-6 4,-3 0 1-3,-3 0 5-1,0 0-3 2,-3 0 2 0,-3 0-2 0,-1 0-1-2,-6 0-2 2,-5 0 3 0,-11 0-3 3,-1 0 5-3,-11 0 0-3,4 0 1 1,-10 0-2 5,-8 0-1-5,4 0-2-1,-4 0 0 3,-4 0 1 3,-11 0 1-5,-7 0 0 0,-7 0 3 2,-3 0 0-2,0 0 0 0,0 0-1 3,0 0-13-1,-49 0-5 0,-42 3 2-2,-40 12 13 3,-25-8 4-2,-26-1-1 0,-10-6 2 3,-17 0 7-5,0 0-1 3,-4 0 5 0,-4-6 6-2,-5-1 0 3,1 1-5 1,1 6-2-4,4 0-10 0,7 0-1 1,1 0 1 2,11 0 0-2,8 0 2-1,9 0-3 2,14 0 0 0,13 0 2 0,17 0 2 0,16 3-3-2,7 6 1 2,6 2-1-1,8-4-1 2,3 3 4-3,17-5-2 2,13-3-4 2,11-2 1-2,19 0-2-3,14 0-1 2,12 0-9 2,10-5-27-1,0-12-48-2,10-2-96 3,8 9-78-3,5 2-281 1</inkml:trace>
    </iact:actionData>
  </iact:action>
  <iact:action type="add" startTime="7620">
    <iact:property name="dataType"/>
    <iact:actionData xml:id="d4">
      <inkml:trace xmlns:inkml="http://www.w3.org/2003/InkML" xml:id="stk3" contextRef="#ctx0" brushRef="#br0">8460 9488 606 0,'0'0'198'1,"0"0"-61"7,0 0-40 0,161 8-22-2,-103-8-2 2,6 6-14 1,12 2 3-2,4 0 2-1,11-3-18 3,9 2 2 0,21-5-15-1,12-2 7-3,11 0-4 4,1 0-2-3,-5 0-6 2,-4 0-3-2,5 0 7 7,4 0-8-9,9 0-2 11,7 0-3-14,-1 0 3 6,9 0-13 2,-1-10-1-3,-13-2-1 0,-12 4-2 3,-15 4 2-2,-8-2 0 4,-8 6 2-3,-6 0-5-1,1-2 5-1,6 2-7 0,-4-2 5 2,-1-1-4 1,1-7-2-3,-9 3-1 3,4-5-1-3,-4 1 1 3,3 6 1-3,-1 1 1 2,-2 2 0-1,-3 2 3 2,-7-3-5-2,-13 0-1-1,-11 3 0 2,-15-3-2 4,-10 1 3-3,-8-2 1-7,-14 4 1 4,-8-2-2 1,-8 2 0 1,-3 0 2-1,0 0-1 0,0 0-1 1,-13 0-4 3,-55 0-5-3,-41 0-5-2,-40 8 14 1,-23 7 2 0,-20-7 4 0,-22 0 0-1,-24-3 10 2,-5 2-6 0,-23-2 9 0,-3 3-17-2,1 3-1 2,-11-1 1 1,11-7-2-2,7-3 1 3,19 0 0-7,10 0 5 8,10 0-6-3,18 0 5-2,20 0-5 1,17 0-2 0,22 10-2 1,18 15 3-2,14 4-1 4,23 1-2-3,23-1 3 9,26-9-4-14,27-7-10 5,14-6-30 0,14-7-41-3,53 8-83 2,-19-8-53 3,-5 0-202-1</inkml:trace>
    </iact:actionData>
  </iact:action>
  <iact:action type="add" startTime="9977">
    <iact:property name="dataType"/>
    <iact:actionData xml:id="d5">
      <inkml:trace xmlns:inkml="http://www.w3.org/2003/InkML" xml:id="stk4" contextRef="#ctx0" brushRef="#br2">8296 5938 702 0,'0'0'249'6,"0"0"-118"2,0 0-28-2,0 0-42 4,168 41 4-4,-111-41-5 0,14 0-8 2,23 0-9 2,19 0 7-4,22-5 6 0,14-4-7 2,8 9 0 0,8 0 0 0,3 0-6-2,5 0-18 2,8 7-7 2,20-5-4-5,18-2-6 8,28 0 4-3,14-12-9-8,-5-12 4 3,-8 1-3 3,-23 1 0 4,-22 9 2-6,-12 13 3 3,-13 0 2-4,-7 0-8 2,-4 0 1 0,-3 0-3-1,0 0 5 6,-6 4-6-4,-18-4 3-2,-17 0-2 0,-23 0 0 2,-16 0 3-2,-14 0-4 2,-12 0 0 0,-12 0 1-1,-12 6 3 0,-11-1-3 4,-12 1 0-4,-2-3-1 0,-6-3 0-1,-3 3 0 2,0-3 0-1,0 13-2 1,-39 7-5 1,-81 5 5-1,-49 1 2-1,-32-9 2 1,-32-12-2 0,-4-5 3 2,-32 0 4-3,-36-14 2 1,-28-11 0-3,-22 6 0 0,13 2-9 4,14 8-4-1,31 9 2 0,36 0 4 0,32 0 1-2,19 0-3 4,23 11 1-4,9-11 2 5,18 0-3-6,12 0-7 2,21 0-1 1,24 0 3-4,14 5-3 4,26 5 6 1,21 0-2-1,11 2 1-2,15-7-5 2,16-5-15 0,0 0-23-1,12 0-38-1,40-5-49 4,-13-3-82-3,2 1-230 1</inkml:trace>
    </iact:actionData>
  </iact:action>
  <iact:action type="add" startTime="11292">
    <iact:property name="dataType"/>
    <iact:actionData xml:id="d6">
      <inkml:trace xmlns:inkml="http://www.w3.org/2003/InkML" xml:id="stk5" contextRef="#ctx0" brushRef="#br2">16212 12863 535 0,'0'0'181'5,"0"0"-70"-1,0 0-8 5,0 0-12 0,158-17-9-1,-94 11-7-2,15 4-8 2,21-2 13 0,37 4-11-2,21-5-13 2,26-2-7 0,23 3-5 0,8 0-2-2,5 4-12 4,-5 0 1-4,-7 0-1 4,2 7-2-5,-2 3-1 14,-8 2-9-17,-2-7 1 2,7-5-3 3,-1 0-2-2,-4 0-2 3,-19-17 1-1,-17 7-11 3,-13 3 10-7,-8 7-6 10,1 0 1-6,-4 0 2 0,-9 4-7-1,-6 9 7 5,-5-4-8-5,-6-3 1-1,-11 4-2 0,-6-3 0 6,-20-2 0-2,-16 0 2-4,-20-5-2 5,-17 0 0-1,-15 0 2-4,-9 0-1 2,0 0-2 2,0 0 0-5,-17 0-6 4,-63 0-10 1,-35 0-2-2,-40 0 17-1,-37-14 4 2,-26 3-1 3,-27-3 0-8,-16 1 8 5,-33 1 4 1,-15-6 7 0,-39 5-11-6,-18 0 5 9,0-2-14-2,14 6-2-4,38 9 2-3,37 0 0 7,39 17 2-4,36 16-1 2,31 5 2-2,34-8-3 7,37-4-3-6,30-7-2-3,32-10 1 8,21-1 2-6,13-5-1-1,4-3 1 2,8 0-6 0,56 0-2 1,41-3-1-1,53-16 10 1,42-7 1 1,61 3 0-5,60 8 0 5,40 3-3 1,7 12-3-4,-49 0 6 5,-69 22-2 0,-72 9 1-7,-48-6-1-1,-21-8-36 5,-25-10-72 1,-16-3-75-3,-68-4-73-1,0 0-201 4</inkml:trace>
    </iact:actionData>
  </iact:action>
  <iact:action type="add" startTime="14007">
    <iact:property name="dataType"/>
    <iact:actionData xml:id="d7">
      <inkml:trace xmlns:inkml="http://www.w3.org/2003/InkML" xml:id="stk6" contextRef="#ctx0" brushRef="#br3">16312 9448 103 0,'0'0'420'5,"0"0"-237"2,0 0-39 2,0 0-20-4,0 0-52 3,0 0-16 0,184 10 20 0,-106-2-17-2,15-1-3 2,17-1 14 2,15 3-21-6,13-1-15 4,8-6 0 2,5-2-6-4,2 0-13 2,-2 0 3 0,10-2-2-1,0-9 7 7,9-4 0-10,2 3-6 4,1-1 0-3,-2 2-4 2,-2-4-4 2,-6 7 5-5,-4 3-6 5,-2-4 3 3,-2 3-4-2,-2 1-1-7,-11-4 1 3,-2-1-3 3,-16-2-1 0,-3-1-1 0,-1 0 0-6,-3 9-2 4,4 1 1 1,-4 3 1-2,3 0 0 2,-4 0 1 2,-4 0-2-4,-9-6-1 3,-6-3 3-4,-6-5-5 8,-14-2 4-2,-7-1-4-11,-17 5 2 5,-19 5 0 7,-14 0 0-6,-17 4 2 0,-3 3-1 0,0 0-1 3,0 0 0-1,-3 0-4-2,-48 3-2 2,-31 19-9 0,-27 7 15 2,-23 2-4-7,-10 0 3 6,-22 2 1 3,-13 1 0-5,-16 0 3 0,-17-3-2 0,-33-5 5-2,-31 1 5 4,-23-16 12 1,-25-2 9-2,1-7-15-2,3-2-3 1,23 0-1-3,33 0 2 3,31 0-5 2,24 0-2-1,14 0-1-2,8-5 5 2,17 2-5 1,15 3-1 0,26 0-6-6,17 0 7 6,21 11-4-1,27 9-2 0,19-3 0-2,16-7 1 3,23 0 2-2,4 4-1 1,31 8 2-2,58 0-5 4,36 1-35-1,19-6-54-2,-4-8-70-2,-88-9-44 2,-14 0-142 2</inkml:trace>
    </iact:actionData>
  </iact:action>
  <iact:action type="add" startTime="15337">
    <iact:property name="dataType"/>
    <iact:actionData xml:id="d8">
      <inkml:trace xmlns:inkml="http://www.w3.org/2003/InkML" xml:id="stk7" contextRef="#ctx0" brushRef="#br3">8257 12924 488 0,'0'0'248'2,"0"0"-87"6,0 0-33-2,0 0-19 4,0 0-26-4,0 0-22 3,191 28 23-4,-78-28-17 3,28 2-16 0,30 4 2 0,30 3-13-2,26-1-4 2,5-1 5 0,8-6-4 2,5-1-13-4,-4 0 2 1,5 0-13 2,3 0 10 6,8-16-11-13,4-3 0 5,-13-7 2-2,0-2-4 0,-24 0-1 9,-21 0-1-6,-21 2 7-3,-17 7-7 2,-6-1-2-2,2 6-3 3,-7-3 3 0,-14 0-1 0,-19 6-1-2,-11 0-4 2,-13 0 0 0,-16 5 3 1,-21-3-2-1,-23 5 4 1,-21 4-5-5,-13 0 5 4,-3 0-3 0,0 0-2-2,-32 0-5 1,-39 21-16 2,-42 10 1-3,-32-8 20 3,-27-4 3-2,-33 1-3 2,-27-12 5-4,-46-4-2 3,-32-4 10 3,-38 0 0-4,-30 0 8 2,-8-23-17-5,8-14-1 3,33-1 1 1,23 6-3-2,32 17 11 2,35 15-12 0,26 0 2 0,30 10-2-2,40 24-1 2,30-1-1 0,39-5-1 0,35-5 3-2,23-10 0 3,19-1 0-3,13 0 0 4,0-2 0-6,26 5-4 7,58 5-1-3,47-3-8 0,53 4 9-3,59-1 2 2,49-3 2 3,50-6 3-4,33-11 0 1,6 0-3 0,-13 0-7 0,-47-17 6 2,-63 6 2-3,-64 6 0 2,-56 5 2 0,-44 0-3 0,-35 0-12-2,-28 0-57 5,-28 0-73-3,-3 26-60 0,-21-7-44-4,-18 14-377 6</inkml:trace>
    </iact:actionData>
  </iact:action>
  <iact:action type="add" startTime="21227">
    <iact:property name="dataType"/>
    <iact:actionData xml:id="d9">
      <inkml:trace xmlns:inkml="http://www.w3.org/2003/InkML" xml:id="stk8" contextRef="#ctx0" brushRef="#br4">821 5432 771 0,'0'0'256'4,"0"0"-132"4,0 0-25 0,0 0-18 0,0 0-26-2,0 0-17 2,0 0-13 0,16 14 4 0,-16-14 0-2,0 5-3 2,-34 1 11 0,-22 0 8 0,-12 5-9-2,-8-2-12 3,-3-1-11-2,-2 1-6 1,7-4 0-2,3-2-5 4,11 0 5-3,8 3-4 1,11-2-1-2,17-1-1 2,8-3 3 2,11 4 0-5,5-4-2 2,0 0 8 1,0 0 3 0,0 0 12-1,0 5-7 0,34 0 6 1,22 2-20 0,15-5-4 0,3-2 0-2,2 0-1 4,-4 0 0-4,-2-5 0 1,-4-9 0-1,-12 3 1 3,-13 2 5-1,-18 2-5 0,-13 6 0-2,-4 1 1 2,-6-4 2 0,0 4-2-1,0 0-2-1,0-3 1 3,0 3-4-1,0 0 1 0,-6 0 3-2,-20 0 5 1,-2 0-3 2,8 0 2-1,0 0-2-3,-1 0-2 6,8 0 0-5,6 0-13 1,7 0-75-1,0 0-83 2,0-2-104 0,0-6-161 0</inkml:trace>
    </iact:actionData>
  </iact:action>
  <iact:action type="add" startTime="21901">
    <iact:property name="dataType"/>
    <iact:actionData xml:id="d10">
      <inkml:trace xmlns:inkml="http://www.w3.org/2003/InkML" xml:id="stk9" contextRef="#ctx0" brushRef="#br4">479 5204 735 0,'0'0'141'6,"0"0"-78"2,0 0 33-2,0 0-8 4,0 0 1-4,0 0-33 3,0 0 13-4,-41 200-6 3,35-128-3 0,-1 2-6 0,1-6-14-1,2-10-12 0,1-4-3 1,-3-18-9 0,6-13-3-2,-4-13-3 2,4-10-4 0,0 0-6 0,0 0-1 0,0-16-11-2,0-29 11 2,20-19 1 0,-2-4 0-2,-5-3 0 2,0 2 0 0,-7 13 1 4,-6 11-1-9,0 18 1 5,0 17-1 0,0 7 0-1,0 3 0-1,0 0 4 2,0 6 4 2,0 28 8-3,-9 20-12-1,-1 3 2 2,0 5-5 1,5-1 7-2,-1-7 0 0,6-11 3 1,0-14-4 0,0-16-3-1,0-9-4-2,0-4 0 4,0 0-6-1,0 0-13-1,0 0-23 0,0 0-57 1,0 0-116-1,0-7-136 1</inkml:trace>
    </iact:actionData>
  </iact:action>
  <iact:action type="add" startTime="22860">
    <iact:property name="dataType"/>
    <iact:actionData xml:id="d11">
      <inkml:trace xmlns:inkml="http://www.w3.org/2003/InkML" xml:id="stk10" contextRef="#ctx0" brushRef="#br4">793 9192 757 0,'0'0'296'7,"0"0"-162"1,0 0-27-1,0 0-5 0,0 0-29 3,0 0-25-3,0 0 16-2,-171 0-29 3,84 0-11 0,-1 0-5 0,7 0-16-2,10 0 4 2,18 0-6 0,13 0 1 0,17 0-1-2,10 0-1 2,8 0 1 0,5 0 0 0,0 0 3-2,0 0-1 2,41 0 6 0,15 0-8 0,13 0-1-2,10 0 2 2,1 0 0 3,-3 0 5-5,-8 0-4 1,-18 0 6 0,-13 0-7 1,-15 0 3 1,-10 0 1-4,-10 0-5 2,-3 0-1 2,0 0-2-1,0 0-1-3,-10 0 3 4,-34 0 4-1,-15-3 5 2,-8 1 14-6,-1 2-6 5,12 0-6-1,11 0-3-1,13 0-5 0,16 0-3 0,9 0 0 3,7 0-2-5,0 0-7 1,2 0-57 2,38 0-89 1,-16 0-116-1,-6 0-328-2</inkml:trace>
    </iact:actionData>
  </iact:action>
  <iact:action type="add" startTime="23422">
    <iact:property name="dataType"/>
    <iact:actionData xml:id="d12">
      <inkml:trace xmlns:inkml="http://www.w3.org/2003/InkML" xml:id="stk11" contextRef="#ctx0" brushRef="#br4">479 8970 543 0,'0'0'363'8,"0"0"-259"-1,0 0-20 1,0 0 0-2,0 0-28 2,0 0-45 0,0 78 31 0,0-33 15-1,0 5 8 0,0 7-13 2,0-1-8-2,0 0-12-1,0-8 16 2,0-8-13 0,0-15-8 0,0-10-7-2,0-14-7 2,0-1-8 0,0 0-5 0,0 0-1-2,0-5-6 2,0-37 7 0,0-17 0 0,3-14 1-1,-2 7 0 1,-1 3-1-1,0 18 2 3,0 18-2-4,0 12 0 1,0 10 1 3,0 5 0-5,0 0 4 1,0 0 21 3,0 37 18-1,-16 12-16 0,5 8 0-2,2 0-3 2,5-3-2 0,4-11-3 0,-3-14-6-2,3-19-6 3,0-7-1-2,0-3-6 1,0 0-1-3,0-25-8 4,0-25 8-1,13-14 0 0,-3 7 0-1,3 6-3 0,-6 11-1 2,5 8-20-2,-4 8-65-2,8 11-90 4,-16 13-119-2,3 0 142 1</inkml:trace>
    </iact:actionData>
  </iact:action>
  <iact:action type="add" startTime="24353">
    <iact:property name="dataType"/>
    <iact:actionData xml:id="d13">
      <inkml:trace xmlns:inkml="http://www.w3.org/2003/InkML" xml:id="stk12" contextRef="#ctx0" brushRef="#br4">472 12399 941 0,'0'0'223'6,"0"0"-84"2,0 0 1 0,0 0-33-1,0 0-35 0,0 0-3 3,0 0-12-4,108 13-25 0,-53-6 1 2,-3-4-8 0,-7-1 2 0,-14-2-13-1,-9 0-5 0,-17 0-2 1,-5 0-5 1,0 0-2-4,0 0-5 4,-30 0 4-2,-37 0-2 1,-23 0 3-2,-14 0 2 2,3 0 0 1,5 0-1-1,22 2-1 0,17 11 1-2,24-8 0 4,13 3-1-3,17-8 2-2,3 0-1 2,0 0 0 1,46 0 0 1,28 0 2-3,18 0-3 2,13 0-1 0,-2 0 1 1,-19 0 0-4,-23 0 1 3,-22 0 4 0,-23 0-3-1,-14 0-3 0,-2 0 1 0,0 0-1 1,-13 0-2 1,-35 0 3-1,-25 0 2-2,-3 0 0 4,5-6 7-4,14 1-3 0,14 5 6 2,22-2-6-1,11-2 2 2,10 4-2-4,0-3-2 4,2-3 3-1,54 2 4 0,33-6-5-2,18 7-4 2,1 1 2 0,-10 2-3 0,-29 0 4-2,-33 0-5 2,-21 0 5 0,-15 0-5 0,0 0 1-1,-48 0-2 0,-29 0 2 3,-16 0 2-4,2 0-2 1,11 0 1 0,17 0-1 1,22 0-1 0,24 0-1-2,14 0-1 2,3 0-16 0,0 0-52 1,27 8-60-4,1-1-124 5,1 3-111-3</inkml:trace>
    </iact:actionData>
  </iact:action>
  <iact:action type="add" startTime="29230">
    <iact:property name="dataType"/>
    <iact:actionData xml:id="d14">
      <inkml:trace xmlns:inkml="http://www.w3.org/2003/InkML" xml:id="stk13" contextRef="#ctx0" brushRef="#br5">4535 15639 360 0,'201'129'0'4</inkml:trace>
    </iact:actionData>
  </iact:action>
  <iact:action type="add" startTime="31652">
    <iact:property name="dataType"/>
    <iact:actionData xml:id="d15">
      <inkml:trace xmlns:inkml="http://www.w3.org/2003/InkML" xml:id="stk14" contextRef="#ctx0" brushRef="#br4">406 13860 542 0,'0'0'157'5,"0"0"-42"1,0 0-30 3,0 0 2-2,0 0-17 1,0 0 4-2,0 0-6 3,154-31 5-2,-122 28 12 4,3-3-9-8,1 2-12 5,4-3 6 0,4 1-20 0,5 1-1-2,12-7-16 2,-1 5-2 0,0-1-5 0,7 1-4 0,-6 2-2 2,9 2-5-4,1-2 7 1,8 1-10 0,5-2 3 0,2 6-3 1,-1 0 3-2,13 0-1 2,0 0-3 0,8 0 2 0,4 0-6 0,3 0 3-1,-3 4-8 1,-5-2 8-1,-14-2-9-1,2 7 6 4,-5-5 2-4,1 4-2 2,2-1 0-2,2 0 0 4,-5 2 1-4,1 0-3 3,-8-4 9-2,-4 3-9-1,1 0 3 2,-4-1-6 0,1 1 1 0,-1 0 0-2,-7 2-2 2,-1 1 4 0,-5-1-5 2,0 1 0-6,-1-4 0 5,-4 1 0-1,1-1 0 0,-1 0 0-3,2-1 0 3,6-1 0 0,3-3 0 0,2 0 0 0,2 0 0-2,-1 0 0 4,-4 0 0-3,0 0 0-1,-5 0 0 1,-2 0 0 2,2 0 0-2,-2 0 0-1,1 0 0 2,1 0 0 0,2 0 0 1,7-10 0-4,4 5 0 4,9 0 0-2,2 5 0 1,-1 0 0-2,-4 0 0 2,-3 0 0 0,-6 0 0 0,1 0 0 0,-4 5 0-2,0-5 0 4,-2 0 0-6,-4 0 0 4,-1 0 0 0,-5 0 0 0,-2 0 0-2,-10 0 0 4,-4 0 0-3,4 0 0 0,-1 0 0 2,6 0 0-4,4 0 0 3,-1 0 0 0,4 0 0 1,5 0 0-4,1 0 0 3,-4 0 0 0,9 0 0 0,-6 0 0-1,9 0 0 0,5 0 0 2,-3 0 0-2,4 0 0-1,-8 0 0 2,-10 0 0 0,6 0 0 0,-5 0 0-2,5 0 0 2,6 0 0 0,5 0 0 2,6 0 0-6,3-12 0 4,7 5 0 0,-1-1 0 1,-3 5 0-4,2-3 0 3,-4 3 0 0,-1 3 0 0,3 0 0-1,8 0 0 0,-3 0 0 2,4 0 0-2,4 0 0-1,-3 14 0 2,2-2 0 0,-5-1 0 0,-7-1 0 1,-6-3 0-4,-1 2 0 3,-1-7 0-1,0 1 0 0,5 0 0 1,-2 2 0 0,8 1 0-2,-3 0 0 4,-3-3 0-4,2-1 0 2,-1 1 0 0,2 2 0 0,6-2 0-2,-4 2 0 3,6 1 0-2,-9 0 0-1,7 0 0 2,-7-1 0 0,3 3 0 0,-4 1 0-2,2 2 0 2,11 4 0 1,-3-5 0 0,7 5 0-5,5 2 0 5,-1 0 0-2,2-4 0 2,0 1 0-4,-5-2 0 4,-5-1 0-2,11-3 0 2,-8-2 0-2,2-3 0-1,-6 3 0 4,-5-4 0-4,-8 1 0 0,-7 1 0 2,-1-4 0 0,1 0 0 0,-1 0 0-2,3 0 0 3,-6 0 0-2,4 0 0 1,-2 0 0-2,-1 0 0 3,-3 0 0-2,3 0 0-1,-3 0 0 4,1 0 0-4,-3 0 0 3,0 0 0-2,-2 0 0 1,7 0 0-2,1 0 0 3,1 0 0-2,5 0 0-1,4 4 0 2,2-1 0 0,-3 3 0 0,12-2 0-2,-2-4 0 3,2 0 0-2,4 0 0 3,-3 0 0-6,-1 2 0 5,-8 1 0-1,2-1 0-1,-3 0 0-1,3-2 0 2,1 0 0 0,5 0 0 0,4 0 0 0,-2 0 0-2,2 0 0 3,5 0 0-2,-5 0 0-1,-3 0 0 2,3 0 0 0,-7 0 0-2,2 0 0 4,1 0 0-3,1 0 0 0,-8 0 0 1,-1-2 0-2,0-3 0 2,-4-1 0 0,2 2 0 0,1-3 0-2,6 1 0 2,-1 1 0 1,4-1 0-2,-3 0 0 1,1-1 0-1,3-8 0 2,8-4 0-3,5-4 0 1,7 1 0 1,1 3 0 0,-1 4 0-1,6 0 0-1,5 1 0 4,8 6 0-3,-4 5 0-1,9 3 0 1,-1 0 0 1,-1 0 0 0,2 0 0-2,0 0 0 4,3 0 0-4,7 0 0 2,0 0 0 0,-5 0 0 0,2 0 0-2,-4 0 0 3,6 0 0-1,1 0 0-2,10 0 0 2,-4 0 0-1,-9 0 0 2,5 0 0-4,4 0 0 5,1-6 0-2,-3 4 0 0,-3 2 0-3,-7 0 0 3,-2 0 0-1,1 0 0 2,-9 0 0-3,-3 2 0 1,-18 4 0 1,-4-6 0-2,-13 0 0 5,-15 0 0-6,-19 0 0 4,-10 0 0-2,-24 0 0 0,-3 0 0 0,-9 0 0 1,-1-3 0 0,4 0 0-2,-4-1 0 3,2 0 0-2,1 1 0 2,-8 0 0-5,5 1 0 5,-6 2 0-2,-3-4 0 1,-7 4 0-2,0-1 0 2,0 1 0 0,0 0 0 0,0 0 0 0,0-4-86-1,-33-4-129 1,3 3-129-2,-15 2 8 2</inkml:trace>
    </iact:actionData>
  </iact:action>
  <iact:action type="add" startTime="37236">
    <iact:property name="dataType"/>
    <iact:actionData xml:id="d16">
      <inkml:trace xmlns:inkml="http://www.w3.org/2003/InkML" xml:id="stk15" contextRef="#ctx0" brushRef="#br4">13177 3496 506 0,'0'0'182'5,"0"0"-60"4,0 0 48-4,0 0-23 3,0 0-22 3,0 0-3-5,0 0-13 1,30-97-9-1,-162 160-16 4,-37 29 26-4,-36 24-35 1,-51 19-9 1,-43 14-13 0,-53 13-3-1,-42 16-24 2,-8 18-26 0,14 15 0-4,22-1 0 5,13-10 0-5,10-20 0 6,10-31 0-6,14-25 0 3,35-27 0 0,46-26 0 0,57-17 0-2,58-17 0 2,56-15 0 0,40-9 0 0,27-13 0-1,14 0 0-1,43 0 0 2,18 0 0 0,-1-8 0-2,1-6-37 3,-5 4-87-2,-6 0-88-1,-45 8-107 1,-11-6-389 4</inkml:trace>
    </iact:actionData>
  </iact:action>
  <iact:action type="add" startTime="37874">
    <iact:property name="dataType"/>
    <iact:actionData xml:id="d17">
      <inkml:trace xmlns:inkml="http://www.w3.org/2003/InkML" xml:id="stk16" contextRef="#ctx0" brushRef="#br4">8380 3383 876 0,'0'0'182'6,"0"0"-23"1,0 0 5 1,249 90-44-1,-79 5 8 0,81 37-8 1,75 43-14-2,91 53-15 2,102 49-13 2,60 69-55-2,31 56-23-2,-11 34 0 2,-46-14 0 2,-50-46 0-5,-50-61 0 3,-42-65 0-1,-58-62 0 1,-84-68 0-2,-88-68 0 2,-98-58 0 1,-83-112 0-3,-80-65 0 2,-88-38 0 0,-38-2-140 1,71 120-175-3,18 21-135 1</inkml:trace>
    </iact:actionData>
  </iact:action>
  <iact:action type="remove" startTime="40184">
    <iact:property name="style" value="instant"/>
    <iact:actionData xml:id="d18" ref="#d17"/>
  </iact:action>
  <iact:action type="add" startTime="40193">
    <iact:property name="dataType" value="strokeEraser"/>
    <iact:actionData xml:id="d19">
      <inkml:trace xmlns:inkml="http://www.w3.org/2003/InkML" xml:id="stk17" contextRef="#ctx0" brushRef="#br1">19976 10797 391 0,'0'0'124'11,"0"0"-34"-7,0 0 30 17,0 0-67-21,0 0-24 0,0 0-10 8,16-56-15-2,-18 56-4 2,-5 0-79-2,0 3-221 2</inkml:trace>
    </iact:actionData>
  </iact:action>
  <iact:action type="add" startTime="42795">
    <iact:property name="dataType"/>
    <iact:actionData xml:id="d20">
      <inkml:trace xmlns:inkml="http://www.w3.org/2003/InkML" xml:id="stk18" contextRef="#ctx0" brushRef="#br4">7709 3228 577 0,'0'0'276'4,"0"0"-117"2,0 0-52 4,0 0-20-4,0 0-9 0,159 74 11 2,-69-10-22 0,32 26 4 0,42 22 3-2,39 23-7 2,51 21 2 2,44 14-23-4,44 23-8 3,16 10-5-1,8 12-13 0,-3-5-5-4,-18-13 0 4,-11-32 4 2,-49-39-16-4,-60-45 10 0,-80-40-8 1,-68-25 0 5,-48-12-5-6,-26-4-8 1,-3 0-61 1,0-23-68-2,-44-20-29 2,-1 13-77-2,5 18-128 4</inkml:trace>
    </iact:actionData>
  </iact:action>
  <iact:action type="add" startTime="43801">
    <iact:property name="dataType"/>
    <iact:actionData xml:id="d21">
      <inkml:trace xmlns:inkml="http://www.w3.org/2003/InkML" xml:id="stk19" contextRef="#ctx0" brushRef="#br4">21955 10491 471 0,'0'0'182'5,"0"0"-47"4,-200 58 83-3,-2 47-61 2,-61 32-29 1,-66 29 7-4,-37 33-43 3,-11 28-3 1,-8 27-5-1,-6 10-14-3,-4-3-28 3,-3-14-15 1,14-30-8-1,31-41-17-1,43-33 5 0,48-40-5 1,59-34-2 0,62-21-14-2,60-22-6 2,61-18-30 0,20-8-15 0,48 0-13-2,25 0-4 4,7 0-8-4,-33 0-126 4,-10 0-107-4</inkml:trace>
    </iact:actionData>
  </iact:action>
  <iact:action type="add" startTime="44372">
    <iact:property name="dataType"/>
    <iact:actionData xml:id="d22">
      <inkml:trace xmlns:inkml="http://www.w3.org/2003/InkML" xml:id="stk20" contextRef="#ctx0" brushRef="#br4">16276 10013 634 0,'0'0'255'5,"0"0"-111"1,185 86-1 2,-72-9-58 0,48 22 0 0,60 40 5-2,53 21-31 3,73 12 12-2,68 26 2 5,50 18-15-10,34 42-12 7,-27 31-17-1,-40 9 15-2,-43-20-14 2,-72-36-17 0,-51-64-5 0,-74-63 1 0,-80-57-9 2,-55-58 3-6,-57-20-3 3,-44-75-41 1,-65-40-151-1,-30-11-17 2,45 75-116-1,23 24-724 0</inkml:trace>
    </iact:actionData>
  </iact:action>
  <iact:action type="add" startTime="45387">
    <iact:property name="dataType"/>
    <iact:actionData xml:id="d23">
      <inkml:trace xmlns:inkml="http://www.w3.org/2003/InkML" xml:id="stk21" contextRef="#ctx0" brushRef="#br4">15803 6800 491 0,'0'0'190'6,"0"0"-32"0,0 0-29 3,0 0-32-2,189 77-8 1,-92-23-9-1,30 15-16 2,37 16 21-3,49 18-5 0,45 24-1 2,39 18-5 0,53 25-15 2,38 17-22-6,35 16 1 5,17-1-4-1,-11-5-8 1,-45-26-3-2,-65-26-1-1,-73-39 7 2,-75-36-29 0,-71-31 1 0,-49-25-1-3,-34-8-1 4,-17-6-9-2,-27 0-70 1,-43 0-111-1,-9 0-64 2,26 0-25-2,17 0-435-2</inkml:trace>
    </iact:actionData>
  </iact:action>
  <iact:action type="add" startTime="45854">
    <iact:property name="dataType"/>
    <iact:actionData xml:id="d24">
      <inkml:trace xmlns:inkml="http://www.w3.org/2003/InkML" xml:id="stk22" contextRef="#ctx0" brushRef="#br4">20301 6527 86 0,'0'0'881'3,"0"0"-790"5,-300 153 21-1,42-7 2 4,-104 41-2-7,-92 40-29 4,-52 18 6 4,-11 20-14-9,24-8-9 5,51-13-18 1,53-14-15-3,66-28-23 3,74-31-8-2,69-33 0 2,60-37-4-4,59-35-6 5,56-33-39-3,13-25-41 3,76-8-64-8,-3 0-96 6,-9-25-194 0</inkml:trace>
    </iact:actionData>
  </iact:action>
  <iact:action type="add" startTime="46768">
    <iact:property name="dataType"/>
    <iact:actionData xml:id="d25">
      <inkml:trace xmlns:inkml="http://www.w3.org/2003/InkML" xml:id="stk23" contextRef="#ctx0" brushRef="#br4">7829 10384 479 0,'0'0'258'7,"0"0"-125"-1,0 0 0 0,193 26-24 4,-109 19-18-4,32 24-10 0,26 15 12 2,42 18-17 2,37 18-2-4,41 24 1 0,38 28-19 2,22 26-15 4,23 22-23-7,13 4-8 3,-13-13-1 1,-7-28-2-2,-34-31 15 0,-43-30-17-1,-28-30 1 1,-41-19-6 2,-34-23-2-1,-41-18-28-2,-34-15-21 3,-37-12-30-3,-21-3-52 1,-11-2-33 2,-14 0-9-3,-22 0-133 2</inkml:trace>
    </iact:actionData>
  </iact:action>
  <iact:action type="add" startTime="47256">
    <iact:property name="dataType"/>
    <iact:actionData xml:id="d26">
      <inkml:trace xmlns:inkml="http://www.w3.org/2003/InkML" xml:id="stk24" contextRef="#ctx0" brushRef="#br4">12300 10255 431 0,'0'0'116'3,"0"0"-8"7,0 0 1-4,0 0 67 0,-173-45-33 2,5 137-39 2,-73 44-2-3,-72 46-3 0,-56 52-9-1,-37 38-16 6,-6 39 0-7,19 15 1 4,21-19-27-1,27-37-9 0,46-60-25-2,50-52-10 2,52-57-4 0,56-40-2 0,53-29-21-2,47-27-57 2,41-5-45-1,6-7-45-1,58-30-56 2,0 5-311 0</inkml:trace>
    </iact:actionData>
  </iact:action>
  <iact:action type="add" startTime="48571">
    <iact:property name="dataType"/>
    <iact:actionData xml:id="d27">
      <inkml:trace xmlns:inkml="http://www.w3.org/2003/InkML" xml:id="stk25" contextRef="#ctx0" brushRef="#br4">13601 6255 698 0,'0'0'172'2,"0"0"-77"4,0 0-8 2,0 0 13 3,-192 15-25-6,83-4-5 2,-16-9 8 2,-14-2-13-3,-7 0-14 2,-7 0-6 0,-6 0-7 1,-15-12 11-3,-3 1-12-1,-4 4 3 5,3-2-12-2,7 3-10-1,-6-2 7 2,10-1-4-1,-7 1-6 0,13 1-1-3,5-6-5 4,8 2 5-2,6 0-10 0,3 2 5 0,14 1 2 2,8 3 2-1,5 1 0-3,13 4-6 4,1 0-4-2,9 0 3 2,-2 0 5-4,6 0-9 5,12 0 5-2,-2 0-3 0,10 0-3-4,5 0 0 4,1 0-1 2,2 0 0-4,1 0 1 0,-1 0 1 3,-4 14 0 0,3 7 16-3,0 1-17 2,-10 6 2-1,7 2-1 1,-5 4 12 0,5 0-9-2,4 0-3 4,3-3-2-5,8-3 2 2,-2 1 0 1,3-1-2 2,0 8-1-5,-5 6 1 2,3 5 4 1,1 7-3 3,-2 3 0-7,-1 5 1 3,-5-1-4 2,3-1 4-2,-1-1-2 1,4-3 0-2,3 2-1 3,1-2 1-2,3 1 0 2,3 0 3-4,5 7-2 5,-3 5-1-4,5 5 0 0,1 5 0 4,2-1 0-3,-1 10 1 1,6-4-2-1,3 0 3 1,4-3-1-2,4 1 0 1,4-1-2 1,8-2 2 0,0-1-1-2,0-7 0 2,10-1 0 1,29-1-1-2,9 0 2 1,13-1 0-2,2-6-1 3,14 4 4-1,1 10-2-2,4 10-2 2,2 8 0 0,6 5 1 0,1-3 0-2,2-6-1 4,-2-8 3-4,6-7-1 4,0-7-1-6,-1-1 2 4,1-12-3 0,-6-3 0 0,6-11 2-2,1-8 0 4,15-6-2-4,20-8 3-1,15-4-3 5,13-2 2-2,10-6-2-2,10 0-2 1,9 3 2 1,0 5-3 1,-8 2 3-3,-12-2 1 1,-16-5 1 2,-14-1-2-1,1-4 3-4,2-1-2 7,1-4 3-5,1 0-3 2,1 0 1 0,5 0-1 0,-3-4 0-3,3-10-1 3,-14-3-3 0,1-4-1 1,-5-11 3-2,8-4-1 0,-1-9 2 3,4-6 0-4,-11 1 1 0,-8-4-1 2,-9-2 2 0,-7 1 0 0,-9-8-2-2,-8-3 0 3,-5-12 0-2,-7 1 3 2,-9-2-4-4,0 0 2 3,-3-3-2 1,-11-1 1-2,8-8 0-1,-10 4 0 2,-6-8-2 0,-5-10 2-2,-11-15 0 3,-9-19-2-2,-9-13 2 2,-10-5-3-5,-5-5 2 4,0-4 0 2,0 0-1-4,-5 0 0 2,-24 6 0 0,-14 14-3 0,-18 14 4-3,-23 14 1 8,-32 12-2-12,-32 10 1 7,-26 12 0-2,-19 10 1 4,1 7-1-3,8 8 1 0,14 2-3 2,22 10 3-2,26 8-3-1,22 7-31 2,21 13-42 1,19 1-69-1,60 18-109-3,0 0-123 3</inkml:trace>
    </iact:actionData>
  </iact:action>
  <iact:action type="add" startTime="50428">
    <iact:property name="dataType"/>
    <iact:actionData xml:id="d28">
      <inkml:trace xmlns:inkml="http://www.w3.org/2003/InkML" xml:id="stk26" contextRef="#ctx0" brushRef="#br4">19004 2776 649 0,'0'0'188'3,"0"0"-62"7,0 0 9-4,-189-22-32 2,101 16-30-2,-16 0-11 4,-17 1 1-4,-8-3-18 2,-4 8-11 0,-8 0 6 0,1 0-10-2,-4 0 4 2,-7 0-6 1,-2 0-6-2,-1 0 1-1,2 0 10 4,5 19-11 1,13 14 1-7,9 14-17 2,19 0 9 4,3 8-9-3,6 5 1 1,2 2 0 0,3 0 0 0,1-1-1-4,4 0 1 4,4 2 0 2,6 2-3-4,1 1 0 0,5 3-1 2,1 6-1 2,12 6 3-4,7 7-3 2,8 2 1 0,9-4-2-1,11 0 4 0,3-5-4 3,4-2 4-5,3-7-5 2,-3 1 1 0,7-5 1 3,-4-1-1-3,10 1 1-2,3 7-1 4,0 7 1-1,3-1-1 0,28 1 2-2,5 2-3 4,9 4 2-4,11 4 2 0,11 1 1 3,6 0 2 0,8-6 0-2,6-8 0-2,7 0-3 6,9-1 4-6,11-1 0 1,7 4-3 2,9 0-4 2,4 1 1-4,6-7 3 0,5-4-3 4,-9-15 2-4,-1-5-3 3,-12-10 0-2,-11-4 3 2,-3-3 2-4,1-2-2 2,-4-7 0 2,7-3-4-1,3-3 1-2,1-3 0 2,3-1 1 1,-4-10-2-2,0-5 0-1,2 0 7 3,-2 0-5-3,-2 0 1 0,1 0 0 2,-2 0 2 0,-3 0 1 0,-9 0 1-1,5 12 6 2,-12 0-8-1,4-5 2-4,-1-1-6 4,-5-3-1 2,-3-3-1-4,4 0-1 2,1 0-2 0,15-5 1-2,-1-16 3 2,10 2-1 1,6-1 1-1,4 1 0-2,-2-1 2 1,-3 3 1 2,-5 6-3-2,-8-6 0-1,-3 3-1 2,-4-8 1 2,-6-1-4-4,-6-2 2 0,-1 5 4 6,-10 0-2-7,1 1 2 5,-4-1-2-5,-6-9-1 2,-1-6-1 0,-7-12-2 0,1-14-4 3,-1-6 4-4,-7-20-1 1,-7-9 1 2,-9-18-2-3,-11-21 4 2,-6-15-4 0,-15-15 5-1,-8-4-4-1,0-1 3 2,0 3 1 1,-24 9-1-2,-20 2 2 0,-12 12 0 2,-11 9 1-2,-4 9-1 2,-4 10-1-4,-4-4-4 3,-6-2 4 2,-1 2 0-6,-11 2 2 4,-1 7-3 2,-4 11 3-2,-8 4-2-4,0 7 2 7,3 10-1-4,1 3 2 0,-3 11-2 0,6 9 4 1,6 2-3-2,9 7 7-1,4 5-3 6,4 3 2-3,7 7-4-1,5 10 7-2,-1 2-4 6,5 10 3-6,-9 0-3 3,2 5 1 0,-10 3 1 0,-9-2-3-1,-1 4 3-1,-5 0-1 5,8 0 5-6,-8 0-7 2,2 11-5 0,-9 12 0 4,-14 5 0-5,-5 5 0-1,-14 4 0 4,8 2 0-2,1-2 0 1,6 0 0-2,11-5 0 6,13-14 0-7,13-4 0 0,8-8 0 5,11-4 0-4,6-2 0 2,8 0 0-2,11 5 0 4,3-5 0-4,11 7 0 1,3-2 0 3,8 2 0-6,2 1 0 4,-3 9 0-2,9 10 0 5,7 20-73-5,0 17-73 1,0-32-123 1,21 5-174 0</inkml:trace>
    </iact:actionData>
  </iact:action>
  <iact:action type="add" startTime="54745">
    <iact:property name="dataType"/>
    <iact:actionData xml:id="d29">
      <inkml:trace xmlns:inkml="http://www.w3.org/2003/InkML" xml:id="stk27" contextRef="#ctx0" brushRef="#br4">23434 18659 379 0,'0'0'353'6,"0"0"-245"2,0 0-10 0,0 0-15-2,0 0-22 2,0 0 9 0,188 18 0 0,-94-18 0-2,18 0 10 2,17 0-6 0,24 0-15 0,16 8-11-2,10 3-17 3,7-3 15-2,-1 9-27 2,4 3-5 0,8-3-6-4,6 8 0 4,9 6 3-2,2-5-8 0,6-1 1 1,5-6 2 0,3-7 4-1,-4-4-7 1,-12 4 3-2,-16 1-5 4,-22 4 1-4,-13-5-2 1,-9-4 0 0,4-8-1 1,4 0-1 0,-7 0 2-2,-3 0 1 4,-10 0 1-4,-8 0 0 4,-14 0-2-1,-7-8 1-5,-6 3-1 4,-13 5 0 3,-5 0 2-8,0 0-2 4,-13 0 3 1,-4 0-2 0,-6 0-1 0,-4 5 1-2,-10-3-1 2,-2-2 0 0,-12 0 0-2,-6 0-1 2,-1 0 1 0,-6 0 0 0,-8 0 0-2,-8-5-3 3,-4 5 3-3,-3-2-3 4,0-5 2-6,-20 2-9 4,-37 0 2 3,-27-2 5-5,-20 7 3-1,-25 0 0 4,-23 0 0-1,-25 0 3 0,-20-3-2 0,-11-7 3-1,-6-7-4 1,7-3 3-1,2 0 3 0,11 1-3 0,-6-1 10 2,-5 9-1-2,-5 11 9-1,2 0-2 4,0 0 7-4,14 0-17 4,9 0-1-6,5 0-4 4,6 0 0 0,10 0-1 0,7 0 1-2,10 0-1 2,6 0-2 0,12 0 3 0,7 0-3-1,2 5 3 0,8-1-3 1,-5 6-1-2,1 2 4 2,16-8-2 0,7 6-1 1,18-10-1-2,10 5-2 1,7-5 1-1,0 0 0 0,-2 0 1 3,-1 0-3-4,2 0 0 0,5 0 3 2,8 0-1 0,13 0 0-2,11 0 1 2,7 0-1 0,14 0 1-1,1 0-5-1,0 0-4 2,0 0 7 0,0 0 2 0,0 0-1-2,30 0 2 3,17 0 0-1,16-5-1 0,32-1 3-2,32-2-2 3,47-4 6-2,46 2-4 2,37 6-1-4,13 4 2 3,-1 0-4 0,-5 0 1 0,-22 21 2-1,-10-8 10 0,-12-2-6 2,7-11 0-2,4 0-1 1,-3 0 1-1,-6-31-2 4,-5 12-5-7,-9-7-2 2,-4 7 1 3,-7 2 1-2,-13 3-2 1,-8-3 1 0,-11 3 2 0,-4 3 6-2,-9-3-7 4,-7 2 1-6,-13 6-1 4,-15 6 2 0,-10 0 0 0,-7 0 1-2,-7 0-2 2,-16 0 1 1,-19 0-3 0,-19 0 2-4,-19 0-1 3,-9 0 0-1,-11 0 0 0,0 0 0 1,0 0 0-2,-24 0-1 2,-42 0-4 0,-39 13 4-1,-25 11 2 2,-30-4 2-3,-34 0-2 5,-28 2-2-7,-28-7-1 3,-20-5 2 2,5-2 4-1,0 4 0-2,4-6 9 2,-16-1-2 0,-2 3 5 0,-6 5 0-2,4 0 5 1,14 4-18 1,16-3 0 0,24 3 3-1,18-12-6 0,23-2 4 1,25-3-1 1,14 0 2-3,9 0-2 2,-3 0 3 0,-4 6-5 2,2-6 4-6,7 6-1 4,15-1-4 0,11 0 0 0,14-2 0-2,12 4-3 3,23-7 6-1,21 0-3-1,15 0 0 1,15 0 0-1,6 0 0-1,2 0 0 3,-1 0 0-4,-1 0 0 3,4 0 0 0,0 0 0 0,0 0 0-2,0 0 0 4,0 0 0-4,9 0 0 2,70 0 0-1,66 0 0 0,80 0 0 1,68-10 0 0,69 5 0-2,44 5 0 3,10 0 0-1,-4 0 0-1,-34 0 0 0,-30 0 0 0,-35 0 0 2,-23 0 0-1,-9-5 0-3,-17-15 0 4,-6-2 0-2,-33 2 0 2,-40-6 0-3,-41 16 0 3,-38 1 0-2,-40 9 0 2,-16 0 0-4,-26 0 0 2,-17 0 0 2,-7 0-30-2,0 19-18 2,-7 7-24-4,-54-1-54 4,-23 12-50-2,-6 5-62 0,47-23-75 1,15 11-710-1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6T00:44:29.072"/>
    </inkml:context>
    <inkml:brush xml:id="br0">
      <inkml:brushProperty name="width" value="0.05292" units="cm"/>
      <inkml:brushProperty name="height" value="0.05292" units="cm"/>
    </inkml:brush>
  </inkml:definitions>
  <iact:action type="add" startTime="4847">
    <iact:property name="dataType"/>
    <iact:actionData xml:id="d0">
      <inkml:trace xmlns:inkml="http://www.w3.org/2003/InkML" xml:id="stk0" contextRef="#ctx0" brushRef="#br0">1972 4748 638 0,'0'0'163'2,"0"0"-45"5,0 0-36 1,0 0 5 0,-194-74-20-2,120 74-24 2,-6 0-9 0,-4 13-1 0,7 18 9-2,-3 9-2 2,3 1-5 2,9 2-4-2,-1 8-7-4,9 1-8 4,5 5-4 0,3 10-6 0,4 2-1-2,2 5 2 2,7 5 0 2,2 2 6-3,6 1 5-1,-3 2 1 4,11 7-7-4,0-2-1 4,3 7-6-6,2 5 2 5,8-3 2-2,1 7 0 1,5-2 11-1,4-4-3 0,0-1 9 3,0-2-2-2,0-1-11-4,7 6-7 5,22 2-1 1,10-2-2-5,3-9 2 1,13-4 2 2,3-6-3 1,6-5-1-1,-1-2-1-3,-5-3 1 4,-2-8-2-1,-2-2 0 0,-4-1-1-3,-10-1 1 3,0 2-2 1,-1-5 3-1,-10 0-2-1,0-9 2-1,-6-15-4 5,-5-4 1-6,-8-12 1 2,-6-9 0 0,-1-1-1 0,3-2-1 1,-3 0 0-2,1 6 1 2,8 4 1 0,2 4 1 0,1 7-1-1,5 2 0 1,0 2-2 2,-1 11 0-5,4-6 2 1,-5 5-2 3,-2-6 0-2,1-4 4 1,-11-6-3-1,-2-11 1 0,1-5-2 4,-1-2 2-6,-2-3-1 2,0-1 1 0,-2 4-3 1,5 1-2 0,1-3 2-2,-4 2 3 2,6-1-1 0,-2 0 0 0,-5 2 0-2,8-4-1 2,-9-3 1 0,3 2-1 0,-2-2 2 0,-1 0 0-2,0 4-1 2,0-4 2 0,0 0-2-1,0 0 1 0,0 0-1 2,0 0-1-2,0 0 0-1,-4 0-2 3,-35 0 2-1,-11 0 1-1,-14-12 1-1,-4 1 0 3,-6-2 0-2,-5-5 0 2,11-4-1-4,2 0 1 4,11 2 0-1,6 3 2-1,17 2-5 0,5 3 6 2,15 11-3-3,9-5 0 2,3 6 4-2,0 0-4 2,0 0 7 1,0 0 6-2,15 0 2-1,28 0 9 2,11 0-17 0,12 0-3 0,8 10-4-1,6 7 0 1,-3 1 5 0,3-1-3 0,-12 0-1-3,-16-3 7 4,-12-4 0-1,-13 2 2-1,-14-9 6-1,-5-1-2 3,-2-2-4-2,-3 0-7 1,7-11 2 0,-6-31-5-1,2-18 0 2,-6-18 1-4,0-17 8 6,0-14 16-6,0-2 2 3,0 13 1 0,-6 16-8 0,2 24-9-2,-2 25-9 2,-1 9-1 1,1 19-1-5,6 5-31 4,0 0-49 0,0 8-54 0,16 23-90 1,0-11-111-3,9 0-416 2</inkml:trace>
    </iact:actionData>
  </iact:action>
  <iact:action type="add" startTime="6860">
    <iact:property name="dataType"/>
    <iact:actionData xml:id="d1">
      <inkml:trace xmlns:inkml="http://www.w3.org/2003/InkML" xml:id="stk1" contextRef="#ctx0" brushRef="#br0">6152 11607 334 0,'0'0'209'6,"0"0"-56"3,0 0-9-2,0 0-58-1,0 0-21 2,0 0-9 0,10 146 5 0,-10-112-9-2,0-2 2 2,0 5-8 0,0-7 1 2,0 0-9-6,0-8-4 4,0-10-15 0,0-7 1 3,0-5-9-8,3 0 1 5,10 0 0 0,8 0-8 0,6 0-1 0,6 0-2-2,4-5 2 3,3-2 4-2,4 7 10-1,8 0 3 2,0 0-9 2,8 0 2-3,3 0-2-1,11 0-3 2,3 0 2 1,6 0-6 0,2 0 2-5,4 0-1 5,-8 0 2-1,1 7-2-1,-10 3 2-1,-10 1-7 3,3-2 7-1,-5-1-6-1,-7 1 3 1,-2-7-3-2,-5 1 2 5,-5-3-2-6,-3 0 2 2,-7 0 0 2,-3 0 1-3,-12 0 2 2,0 0-2-2,-7 0 3 1,-4 0-3 1,5 0 1 1,-5 0-5-4,6 0 2 3,-2 0-2 1,-3 0 0-1,4 0 0-3,-3 0 1 4,5 0-1-2,0 0 1 2,1 3 0-3,-5-3 0 2,0 0-1 2,-4 0 0-4,3-3-2 0,2-22-1 1,1-1 2 2,-3 1 0-1,-4-3 1-2,-3-1 0 3,0-1 3-2,0-4-3 2,0 0 0-5,0 3 0 5,0-2-14-1,-7-3-37 0,4-1-31-2,3 6-59 2,0 23-76 2,0 8-129-5</inkml:trace>
    </iact:actionData>
  </iact:action>
  <iact:action type="add" startTime="7926">
    <iact:property name="dataType"/>
    <iact:actionData xml:id="d2">
      <inkml:trace xmlns:inkml="http://www.w3.org/2003/InkML" xml:id="stk2" contextRef="#ctx0" brushRef="#br0">8292 11131 725 0,'0'0'179'6,"0"0"-59"4,195 57-19-6,-84-40-31 4,29-7-17 0,28 5 5-2,25-7-11 2,12 3-6 0,-8-3 0 1,-9-3-9-4,-4-5-8 7,-7 0-3-7,-6 0-2 3,-13 0-13-2,-22-1-1 2,-37-8 6 1,-28 3 4-2,-31 4 5 1,-19-4-3-2,-14 6-5 4,-7-3-4-5,0 3-5 2,-46 0-3 2,-47 0-1-2,-40 7 0 1,-23-7 2-2,-25 0-1 2,-39-4 0 0,-28-26 2 2,-10-5-1-6,-6 10 7 5,19 10-4-2,29 15-1 1,35 0-2-2,36 0-1 2,41 15 0 0,34 0 1 0,32-2 2 0,27-4-1-2,11-1 1 4,26 7 2-4,64 2 8 2,50 2-13-2,47-2 0 2,38-4 0 0,37-5 0-2,5 1 0 2,-15-9 1 0,-20 0 5 1,-43 0-6 0,-28 0 0-6,-24 0 0 6,-32 0 2-1,-30 0 6-2,-30 0 1 2,-26 0 1 0,-19 0-5 0,-16 0 0 2,-68 0-5-7,-41 0-5 6,-34-2 4-2,-22-21 1 0,-17-1 2 1,-6-3-2 0,10 10 4 0,20 9 1-2,27 8-1 2,32 0 1 0,26 0 3 0,33 5-3-3,27 8 0 3,26-6 1 1,3 3-1-2,61-5 9 0,50-3 8 1,59 1-19 0,47-3-1 0,27 0 2 0,11 0-2 0,-4-17-2-2,-38-8-2 1,-41 0-2-1,-46 5 3 3,-55 5 1-2,-34 8 3 2,-33 7-3-4,-4 0 2 3,-33 0 3 0,-54 0-5 2,-51 0 4-6,-39 0-4 4,-27-2 2 1,-24-6 5-4,3 8 6 3,21 0 5 1,33 0 2-1,43 4-13-1,36 15 3 3,35-2-6-6,30-9 4 4,27 1-1 2,36-1-1-1,73-1 12-5,54-5-7 3,50 1-9 2,25-3 2-4,13 0-4 4,-29 0-2-2,-45 0 2-1,-63-5-9 2,-60 2 6 0,-44 3 3 0,-10 0-1 0,-58 0 0-1,-45 5-25 1,-32 6 18-1,-20-4 8 2,-2-5 2-1,1-2-2-2,12 0 3 2,23 0 1-1,32 2-4 0,33 1-1 1,28-3-1 0,24 0 1-1,4 3 1-1,0 6-2 2,36 2-2 1,5 6-4 0,4 0-28-3,-2-3-39 0,1 2-35 2,-5 1-37 1,-29-10-77-4,-3 3-78 3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6T01:42:24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001">
    <iact:property name="dataType"/>
    <iact:actionData xml:id="d0">
      <inkml:trace xmlns:inkml="http://www.w3.org/2003/InkML" xml:id="stk0" contextRef="#ctx0" brushRef="#br0">12143 15942 650 0,'0'0'110'8,"0"0"-6"0,216 6-25-4,-132-6-8 6,10 0-21-2,-5 0-12-2,6 0 2 1,3 0 15 2,2 0-1-3,4 6-3 3,9 7-16-2,4 0-14 2,-2 0-3-4,-5-2-1 3,-14-5-2 0,-12 8-3-2,-16-9 2 2,-11 2-6 18,-10-2 2-26,-15-2 0 2,-14 2-6 5,-11-5-1-1,-7 0-1-2,0 2 2 5,-32 1 3 0,-40 4-1-3,-30-4-3 2,-24-1 1-1,-20-2-3-1,-15 0 0 4,0 0 1 0,-4 0-4-2,8 0 4-4,13-5-3 3,13-7 1 1,22 0 0-2,7 4 0 2,7 3 1 2,11-3-3-5,-5 4 2 2,10 4-3 3,5 0-8-2,14 0-9-5,15 0 8 8,13 0 2 2,9 0 5-10,9 0 0 1,1 0 5 5,7 0 0 0,-4 0 3-3,5 0-3 1,-3 0 0 2,6 0 1-3,2 0-1 3,0 0 0 0,0 0 0-5,0 0 0 4,0 0 0 1,18 0 1-3,35 0 0 1,18 0 2 3,25 0-1-2,21 0 3 1,20 0 2-2,6 24 8 1,-1 4-2-3,-3-4-5 1,-4 1 2 3,-12 1-4-1,-14-9 9-2,-13-3-8 1,-25-5 1 2,-21-6-5-3,-22-3 0 2,-16 0 0-1,-8 0-3 1,-4 0 0-2,-7 0-2 4,-54 0 1 3,-39 0 2-8,-41-12 4 0,-15-10-4 3,-13 0 1-3,0 1 1 2,7 2-2 0,15 7-1 4,14 4 0-6,25 6-1 4,19-1 0 1,25 3 0-5,13 0-1 2,24-4-8 0,16 4 1 2,11 0 5-4,0 0 2 3,48 0-3 1,49 31-3-4,50 11 8 7,44-2 6-3,27-6-5-3,-7-11-2-1,-30-13 1 4,-49-3 0 0,-59-7 12-4,-37 0 0 1,-23 0-8 1,-13 0 2-1,-4 0-2 2,-66 0-4 5,-34-9 1-8,-30-14 5-1,0 3 1 8,3 3-6-5,15 12 3-1,19 5-3-1,19 0 4 6,15 0-4-6,17 0 2 7,14 0-3-2,13 17 0-3,19 2-19-5,0 12-75 6,15-17-122-1,24 9-292 0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6T01:47:05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297">
    <iact:property name="dataType"/>
    <iact:actionData xml:id="d0">
      <inkml:trace xmlns:inkml="http://www.w3.org/2003/InkML" xml:id="stk0" contextRef="#ctx0" brushRef="#br0">30112 10328 534 0,'0'0'202'7,"0"0"-64"-3,0 0-30 5,0 0-28 0,0 0 5-2,0 0-38-1,0 0-15 4,-54 65 0-5,21-64 4 4,-7-1 1-2,-9 0-4-1,-10 0 2 2,-8 4-8 0,-7-1-6-2,-3-1-1 2,0 5-4 0,-7-3-4 0,0 5 1 2,-3 3-2-3,-5-2 1 1,3 5-1-2,-7-5-4 4,7 2 6-5,2 2-1 2,5 3 1 1,3 0-8-2,8 0 0 3,4-7 8-2,8-1-5 2,2-2-6-4,9-6 0 3,0 6 1 2,-1-5-2-4,6-2 3 0,-1 3-4 4,1-3 2-4,-4 2 3 0,4 4 5 4,-1 0 4-4,4-3-13 3,-1-1 1-2,5-2 0-1,0 0 6 2,8 0-6 0,1 0-3 0,0 0 1-3,7 0 0 4,-6 0 0-2,6 0 0 3,-2 0 0-5,0 0 2 6,1 0 0-6,2 0 0 3,6 0-4 0,1 0 4-2,0 0-4 1,8 0 2 2,-5 0 0-2,8 0-1 0,-2 0 3 0,3 0-5 1,-3 0 6-2,-1 0-3 3,1 0 2-2,0 0-4 2,0 0 2-4,-1 0 0 5,1 0 0-3,-1 15 0 1,4 2 0 0,-9 1 1-1,4 11 1 0,0 6-1 1,-8 0-2 0,1 9 2-3,-1-4-1 4,-3 4 0-1,4-6 1-1,-1-4-1 0,0 3 1 2,3-3-3-2,4 3 4-1,4 1 2 3,-3 5-3-2,2 2-1 1,0 9 0-2,3-2 1 3,-4 5 2-1,-5 0-2 1,2-2 3-3,-3-2-4 1,0-5 6 0,5-4-6 1,-3 0 2-2,6-8-1 2,-3-1-1 0,-4 3 0 0,7-2 0 0,-3 6 1-2,5 0 0 4,-5 3-2-4,-1 0 3 1,4-1 3 2,-3 0-3-3,1-5-2 2,1-3 1 0,0 1-1-1,-3-1 0 0,5-2 0 2,1 8-1-4,0 5 3 3,0 0 0 0,0-2-1 1,0-9-2-3,-3-6 3 2,0-4-2-1,3-3 0 1,-7 2-1-1,4 5 1-1,-3 12 0 3,-1 7-1-1,2 3 3-3,-3 2-1 4,3 0 1-1,-2 3-4 1,4-5 2-1,0-3 0 1,3 1 0-2,0-14 0 0,0 11 0 1,0 1 0 0,0 3 4 0,0 0-4-2,0-3 7 2,0-4-6 0,0-1 0 0,0-2 0-2,0 8-1 4,0-1 0-4,0 8 1 2,0-6-3 0,0 4 4-2,0-7-1 2,0-2 0 1,0-6-1-5,0-5 0 5,0-2 0-1,0-11 0 1,6-1 0-4,1-3-1 3,-4-3 3-1,2-2-2 3,3 1 1-2,-3 4-2-4,2 3 1 5,-1-1 0-1,1 1 0-2,-1-5 0 2,1 1-1-1,-1-1 2 1,-2 1-3-1,6 9 4 3,0 0-1-4,-7 1 0 3,-1 2-2-2,-2-4 1-1,4-5-1 1,-4-6 1 2,0-4 0-4,5-3-1 3,0-1 2 1,0 4-1-2,3 5 2 0,1 0-4 0,4-1 2 1,-6 1 0 0,6-5-2 0,-7-3 2-2,4 2 0 3,-2-5 0-2,-1 6-1 0,6-1 2 3,0 1-1-5,0-4 2 5,4 4-4-6,20-8 1 5,3 3 0-1,20-4 0 0,0 0 1 0,13 0-1-2,2 0 2 2,11 0-1-1,1-9 1-1,1-4-1 3,12-1 0-2,2-4 0 2,2 4 1-4,-2-3-1 4,8 7 0-1,-9 2 1 0,-1-1-2-1,-6 3 3 1,-11 1-1-1,-9 2 1 1,6-6-1-3,-6 4-1 3,4-7 0 1,2 1-1-2,-4 2 3-1,1 1-4 3,-9 6 4-1,2 2-4-1,-6 0 3-1,-5 0-3 2,-2 0 0 1,-7 0 2-2,3 0-1 1,-4 0 1-1,-1 0 0 1,-5 0-1 0,-1 0 0-2,2-3 2 3,-4 1-2-2,2-2 3 1,-8 1-4-3,2-2 1 3,-8 2 1 1,-8-3 0-1,-3 0-3-3,-4 1 3 6,-7 3 0-6,-4-1-1 3,0-1 3 1,3 1-4-4,-2 3 0 3,-3-3 0 0,0-4 0-2,0-13-1 2,0-15-1 0,0-9 0 1,0-10 1-4,0-5 6 4,0-5-3-1,0-3 1 1,-3-7-2-4,-2-2 1 3,5 4 0 0,0-2 0 0,0 4 0-3,0 6-1 4,0-4 3-1,0 1-3 0,5 2 3-3,3 0-3 3,3 7 1 1,-1 4-1-1,-3-3 1-3,0-5 0 4,-2-4 0-2,-5-8 1 2,0-1-4-3,0-1 6 3,0 0-4-2,0 9 2 1,0 5-2-2,0 6 1 2,0-1 0 0,0-5-1 0,0 1 1-3,0-7-1 4,0-5 3-1,0-6-3 0,0 1 4-2,1 3-5 2,6 4 2-1,-4 11 0 1,-3 4 0 1,0 2 0-4,0 4-1 3,0 3 1 1,-7-1-1-3,-6 3 2 3,-6 5-2-2,6 5 2 2,-6 1-2-5,3 2 0 5,-1 1 1-2,1 0 0 2,4 4 0-4,1 2-3 4,-2 1 6-1,4-1-3-1,3 3 1 2,-4-1-2-4,3 1 3 4,2-4-4-1,-2-4 2-2,-2 2 0 1,-2-4-1 1,-1 1 2 0,-4 4-3-2,-1-4 4 4,-2 6-1-4,-1-1 0 3,4 3-2-2,-2 6 0-1,7 2 1 2,-5-2 0 1,3 0 0-4,1-3-1 3,-2 3 2 1,7 0 0-2,2 6 1-1,2-1-4 2,3 7 2 1,0 5 0-1,0-2 0-3,0 2 0 5,0 0 0-4,-3 0-3 2,3 0-6 0,-3 0-56 0,-5 0-39-2,-4 21-53 3,8-10-86-4,1-6-433 3</inkml:trace>
    </iact:actionData>
  </iact:action>
  <iact:action type="add" startTime="27277">
    <iact:property name="dataType"/>
    <iact:actionData xml:id="d1">
      <inkml:trace xmlns:inkml="http://www.w3.org/2003/InkML" xml:id="stk1" contextRef="#ctx0" brushRef="#br0">30375 14541 128 0,'0'0'474'5,"0"0"-314"3,0 0-55 0,0 0 4-2,-233 71-33 3,136-40-2-2,-8-2-20 1,-5-12-11-2,-11-2-2 2,-16-8-3 0,-6-1-7 0,2-2-1 0,1 0-5-2,2 7 4 2,13 4 0 0,5 2-14-2,4-4 6 3,12-1-3-1,14 5 1 0,6-5-10-2,11 1-3 2,8 2-2 0,5-2-2 0,7 1-1 0,-1 3 1 0,5 0 1-2,5 8-1 3,8 0-3-4,9 0 2 3,6 2-1 0,1-8 0 0,7-4 0-2,6-8-2 2,0-1 5-1,-2 0-5 2,0-5 2-1,-4-1 0-3,-1 0-2 3,-1 0 0 0,1 0 1-2,-5 0 0 2,-2 7 1 1,6 3 0-2,3-3-1-1,-1 5 3 4,0-1 0-3,3 3 0 0,-3-1-2 2,3 4 0-4,4-3-1 3,-2 0 1 0,4 3 0 0,1 3 0-2,-3-3 2 3,6 9 0-2,0 2-1 0,0 2-2 1,0 6 3-1,0 7-2 1,0 4 1-1,9 7 1 1,-5 4 0-1,8 4-1 2,-3 5 4-2,-2 2-1 2,5 3 14-4,1 7-14 4,-2 9 4-3,2-1 0 1,3 2 3 1,-1 4 0 1,-2-11-4-3,0-8 9 1,-3-3-5 2,3 4 1-2,-1-11-7-1,-1-3 1 3,-4-4-6-1,2-3 1 0,-4-7 0 0,-1-5 0-2,-1-5-1 2,-3 0 1 0,3-5-2-3,-3 0 3 5,0-2 0-3,3 2-1 1,-3-7-1-3,4-3 0 4,-4 4 0-1,3-4-1-1,-3 1 2 0,3 2-2 1,-2 0 2 1,8-6 0-2,-6 4 0-1,1-9-2 1,3-2 2 2,-1 1-1-1,1-8 0-3,-1-1 0 3,1 7-1 0,1-5 2 1,5 5-3-4,-3-3 4 4,3-1-1-1,3 3 0 1,-5-3-2-5,5 6 1 5,0-8 0-1,0 1-1-2,-1 0 1 1,7 2-1 2,7-1 2-1,7-2-1-1,14 0 1 0,10 4-2 1,11 2 1 0,9-4 0-1,4 10 1 0,3-7-1 1,0 7 0 0,0-6 1 0,4 3-3-2,-1-9 5 4,1-2-1-4,2 1 0 3,7-3-3-4,4-1 2 3,6 0-1 0,-4 4 1-1,-4-2 0 0,-5 4-2 0,-10-6 1 3,-7 0-2-3,-11 0 4 0,-4 0-4 0,2 0 2 1,0 0-1 0,2-6 0-2,5-8 1 2,-3-9 0 1,-7 1-1-2,-7 0 0-1,-24 8 2 4,-13-3-3-4,-4 4 2 3,-9 6 0-5,1-10-4 5,-8 1 3-2,0 4 0 2,0-13-2-2,0 0 3 0,0-6 0 2,-12-6-1-2,-11-13 3-1,-2-7-4 2,1-4 2 0,-4-4 0 0,-1-2 0-2,6-1 0 2,5-1 0-1,5-5 1 2,8-5-3-3,0-8 4 4,5-6-1-4,0-1 1 3,0 0-4-4,0 8 3 3,0 4-1 0,0 8 0 0,0 10-1-2,0 3 0 4,0 1 2-3,0 1 0 0,0 2 0 3,0 1-2-6,0-6 0 4,0 3 1 1,0-2 0-4,0 5 0 4,0 5 0-2,0-3-1 1,-3 4-1-2,-1-7 4 4,-3 5-2-4,2 1 1 3,5 1-2-4,0 1 2 3,0 5-2 0,0-6 2 0,0-2-2-2,0-1 1 2,0-4 0 1,-1 5 1-2,-6-2 0 0,2 9-2 0,-6-4 1 1,6 12-1 0,3 9 1-2,-4 7 0 2,3 8 0 0,1 4-1-1,2 1 0 0,-2 2 2 0,2 1-4 1,-3 1 3 0,-5-4-4 0,3-12-74-2,0-11-55 3,5 14-86-2,0-6-56 0</inkml:trace>
    </iact:actionData>
  </iact:action>
  <iact:action type="add" startTime="29824">
    <iact:property name="dataType"/>
    <iact:actionData xml:id="d2">
      <inkml:trace xmlns:inkml="http://www.w3.org/2003/InkML" xml:id="stk2" contextRef="#ctx0" brushRef="#br0">31232 11946 594 0,'0'0'168'4,"0"0"-25"5,3 167-52-2,-3-109-32 1,0 7 6-2,0 7 12 2,0 7-23 0,0 3 14 0,0 2-9 0,0 2-10-2,0 2-27 2,0 3-7 0,0-2 6-2,0-2-5 2,0-8 0 2,0-5-4-4,0-8 2 1,0-9-11 3,0-7 8-3,0-7-5-2,0-15-2 7,0-10-3-8,0-11 0 5,0-4-1-3,0-3 0 0,0 0-1 3,0 0-12-2,0 0 5 2,4 0-2-4,4-11 6 5,5-23 4-3,0-13 5 2,1-2-4-4,2 2 2 4,0 1 0-2,1 5 0 1,-1 0-5-1,-1 11 3 0,-2 3-2 2,0 7 0-2,-6 8 0 0,-4 7 1 0,1 2 0 0,2 3 0 2,1 0 3-3,9 0 8 1,3 3-9 2,6 24 0-1,-2 10-2-2,2 5-3 4,1 0 1-4,-3 6-2 5,-4 0-4-8,-5 0-3 5,-4-7 11 0,-7-7-10 0,-3-6 6-2,0-7-2 2,-23-8 5 1,-29-4-1-5,-13-3 2 5,-8-4 1-1,2 1 3 0,12 2-3 0,14-5-1-2,16 0 1 2,14 0-1 0,13 0-13 0,2-16-50-3,0-18-12 6,40-3-62-5,-11 20-95 0,-1 9-186 4</inkml:trace>
    </iact:actionData>
  </iact:action>
  <iact:action type="add" startTime="30609">
    <iact:property name="dataType"/>
    <iact:actionData xml:id="d3">
      <inkml:trace xmlns:inkml="http://www.w3.org/2003/InkML" xml:id="stk3" contextRef="#ctx0" brushRef="#br0">32247 12997 101 0,'0'0'496'9,"0"0"-370"-3,0 0 4 1,0 0-25 2,0 0-27-3,-189 36-12 2,137-10-6 0,9 2-15-2,9 0-8 2,10-3 4 0,5 0-6 0,10 1 6-1,9 2-25 0,0-2-4 2,0-1-7-4,12-5 4 3,17-7-9 0,3-6-1 0,4-7 0 0,7 0-7-2,4-17 5 2,-4-20-2 0,-2-10-2 2,-5-5 0-6,-6 2 4 5,-9 2 1-1,-5 11 0 1,-9 16 2-5,-6 12 0 4,-1 9 1 0,0 0 0 0,0 0 3 0,0 22 10-1,0 12-6 2,-8 1-7-2,5-1-1-1,1 1 0 2,-1 1-11 0,3-5-6-1,0 0-30 2,0-6-13-3,0-10-32 2,0-8-61 0,0-7-148-3,0 0-103 3</inkml:trace>
    </iact:actionData>
  </iact:action>
  <iact:action type="add" startTime="31092">
    <iact:property name="dataType"/>
    <iact:actionData xml:id="d4">
      <inkml:trace xmlns:inkml="http://www.w3.org/2003/InkML" xml:id="stk4" contextRef="#ctx0" brushRef="#br0">32664 12873 722 0,'0'0'162'4,"0"0"-64"4,0 0-42 0,0 0-7-2,0 0-11 2,0 0 1 0,-110 77-13 0,84-60-3-2,8 0-3 2,0 1 3 1,6 6 2-2,-1-4-7-1,10-3-7 2,3 2-5 0,0-3 1-2,0 7 3 2,7-4 13 0,14 5-6 0,-1 0 1 0,5 1-4-2,-11-2-6 2,-1-3 1 0,-9-10-6 0,-1-1 3-1,-3-6-4 0,0 3-2 1,0 0-16-2,-30-1 12 2,-6 1 4 0,-2-4-29 1,-1-2-66-2,7 0-38-1,23 0-135 2,9-10-241 0</inkml:trace>
    </iact:actionData>
  </iact:action>
  <iact:action type="add" startTime="31490">
    <iact:property name="dataType"/>
    <iact:actionData xml:id="d5">
      <inkml:trace xmlns:inkml="http://www.w3.org/2003/InkML" xml:id="stk5" contextRef="#ctx0" brushRef="#br0">32853 13132 734 0,'0'0'259'4,"0"0"-97"4,0 0-72-1,0 0-42 1,0 0-36 0,0 0-11-1,36 146-1 0,-36-142-24 1,0-4-52-1,0 0-82-1,0-4-235 2,0-16 21 1</inkml:trace>
    </iact:actionData>
  </iact:action>
  <iact:action type="add" startTime="31639">
    <iact:property name="dataType"/>
    <iact:actionData xml:id="d6">
      <inkml:trace xmlns:inkml="http://www.w3.org/2003/InkML" xml:id="stk6" contextRef="#ctx0" brushRef="#br0">32909 12890 101 0,'10'-69'519'5,"0"37"-327"3,-1 4-45-2,-2 6-57 2,-5 4-46 0,-2 2-28 0,0-3-14-2,0 1-2 2,0 4-41 0,3 3-96 0,0 11-132-2</inkml:trace>
    </iact:actionData>
  </iact:action>
  <iact:action type="add" startTime="31880">
    <iact:property name="dataType"/>
    <iact:actionData xml:id="d7">
      <inkml:trace xmlns:inkml="http://www.w3.org/2003/InkML" xml:id="stk7" contextRef="#ctx0" brushRef="#br0">33421 12801 537 0,'0'0'219'5,"0"0"-80"3,0 0-35-2,0 0-41 4,0 0-2-2,0 0-18-5,-110 118-17 9,82-105-11-7,-1 5-4 3,6 1 0 0,3-3-4-2,8 5 6 1,0-5-7 2,8 1 17-2,4 3-3 0,0-3-11 1,0 5 4 0,16 1-3-2,25 0 9 5,6 2-1-5,14-3-6 2,-4-2 1 0,-11 0 6-1,-10-6 1-1,-15-1-6 4,-17-5 5-4,-4 4-18 1,0 3-1-1,-25-5-18 3,-27 4 2-3,-11-4-9 2,-1-5-13 0,0 0-22 0,7-5-27 0,12 0-55-2,34 0-117 1,11 0-380 2</inkml:trace>
    </iact:actionData>
  </iact:action>
  <iact:action type="add" startTime="32402">
    <iact:property name="dataType"/>
    <iact:actionData xml:id="d8">
      <inkml:trace xmlns:inkml="http://www.w3.org/2003/InkML" xml:id="stk8" contextRef="#ctx0" brushRef="#br0">33628 13574 798 0,'0'0'170'6,"-361"27"13"2,100-15-50 0,-43 1-19 0,-34-1-40-2,0-1-14 6,9-5-32-7,39-3-28 1,53 2-61 3,53 4-30-2,52 4-58 1,132-8-56 1,7 2-166-4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6T01:49:52.4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50">
    <iact:property name="dataType"/>
    <iact:actionData xml:id="d0">
      <inkml:trace xmlns:inkml="http://www.w3.org/2003/InkML" xml:id="stk0" contextRef="#ctx0" brushRef="#br0">8247 2085 371 0,'0'0'138'6,"0"0"-58"-1,0 0 33 4,0 0-50-2,0 0-32-2,0 0 1 3,0 0-11 2,4 92 15-4,-4-85 2 0,0 0 3 6,0 5 1-4,0 1-11-3,0 2-10 2,0 0-4 2,0-5-2-1,0-5-11-3,0-1 5 1,6-4-2 5,0 0-1-3,5 0 1-2,2 0-3-1,6 0 3 5,-4 0-2-1,5 0 4-3,2 0 8 0,0 0 2 6,-2 0-5-6,3 0 2 0,0-4-6 1,0 4 1 4,3-2-3-4,2-1 5 6,4 0-8-12,-3 3 1 9,7 0 1-3,-3 0 0-3,2 0 7 5,1-2-8-2,4 2 6 2,-7 0-8-1,-1 0 4-3,0 0-2 3,-2 0-1-1,-1 0-2 1,0 0-3 0,0 0 5 0,2-3-4-2,-5 1 0 2,1 2-1 0,-1 0 0 0,0 0 1-3,2 0 0 3,2 0 0 0,-1 0 0 0,0 0-2 0,8-4 2 3,-4 4 2-3,3 0-3-4,-5 0 5 0,1 0-5 6,-3 0 9-2,0 0-1-1,1 0-5-1,-1 0 2 2,-2 0-5 1,1 0 3-2,-2 0-3-1,0 0 2 7,2 0-2-3,1 0 0-7,-2 0-1 2,2 0 1 3,-1 0 0 0,-4 0 2-3,0 0-2 4,2 0 1-1,1 0 1 0,1 0 0-3,8 0-4 3,-3 0 3 0,7 0-1 0,-3 0 1-2,-2 0-1 2,4 0 0 1,-6 0 1 2,4 0 1-4,-7 0-1 1,3 0-1-3,1 0 0 2,-4 0 0-2,2-4 1 3,-3 2-1 2,3 0 1-4,-4 2-2 0,-4 0 1 3,1 0 0 3,-8 0 5-5,6 0-4-3,-5 0 0 2,-4 0 0 5,1 0-1-7,-6 0 0 3,-4 0 0 1,-2 0 2 3,2 0-1-9,-5 0 2 7,2 0 0-1,-2 0-5 0,0 0 2-2,0 0 0 2,0 0 0 0,0 0-1 0,0 0-1-1,0-3 1 0,0-14-1 2,6-6 3-1,2 4-5-3,3 7 3 3,5 2-39 1,13 7-40-2,-14 3-49-1,5 0-201 3</inkml:trace>
    </iact:actionData>
  </iact:action>
  <iact:action type="add" startTime="7469">
    <iact:property name="dataType"/>
    <iact:actionData xml:id="d1">
      <inkml:trace xmlns:inkml="http://www.w3.org/2003/InkML" xml:id="stk1" contextRef="#ctx0" brushRef="#br0">11569 1646 333 0,'0'0'137'5,"0"0"-59"4,0 0 30-3,0 0-24 0,0 0-36 4,0 0-8-2,0 0 11-2,45 96-19 3,-38-79-16-2,2 0 12 1,-2-4-4-2,-2-4-11 2,-5 0-2 0,4-5 0 0,0 6-2-2,1-5-4 0,0 1 3 4,0 0-4-4,3-3 4 3,0-1-5-2,2-2 3 1,-3 0 2-2,5 0-1 2,-1 0-2 0,5 0-1 0,0 0 3-2,2 0-3 2,2 0 3 0,-1 0 2-1,2 0 5 0,3 0-6 1,2 0 3 2,1 0 1-3,4 0 0-2,5 0 4 4,0 0-3 1,-4 0 0-4,3 0-4 4,0 0 7 5,-9 0-8-12,7 0 3-3,-10-2-6 7,2 2 3 0,-5 0-2 2,3 0-1-3,4 0 2 2,-4 0-3 3,4 0 1-5,-6 0-2 1,8 0 1 5,1 0-2-6,0 0-2-1,-3 0 0 1,-3 0 1 1,-1 0 1 4,3 0-1-6,-8 0 3 2,8 0-4 1,-6 0 5 1,6 0-4-3,-1 0-1 0,1 0 1 3,-3 0 2 0,2 0-1-5,2 0 3 4,1 0-1 3,0 0-4-4,-1 0 2-3,2 0-1 4,-1 0 3 3,2 0-4 2,6 0 0-9,-8 0 0 3,4 0 1 0,-5 0 0 0,1 0 0-4,1 0 1 6,-5 0-2 3,0-3 3-2,2 3-2-10,0 0 1 7,-6 0-1 7,5 0 4-8,1 0-5 0,0 0 4 1,-6 0-3 0,8 0 0-1,-1 0 0 4,10 0 1-4,-1 0-1 3,0 0-1-4,2 0 0 1,-11 0 0 9,-1 0 1-5,0 0-1-9,-1 0 2 2,1 0 2 12,-1 0-4-9,-1 3 8-2,0-1-6 4,-7-2 0 1,3 0-1-2,-2 0-1-1,-1 0-2 2,3 0 1 1,-1 0 1-2,-1 0 0-1,2 0 1 3,0 0 1 2,3 0-1-2,-2 0 0-7,5 0-1 5,0 0 1 1,-6 0-1-2,3 0 0 2,-2 0 0 5,2 0-1-6,-6 3 2-4,4-3-1 4,-8 0 1 2,-3 0-2 0,-2 0 1-2,1 0 0 0,-3 0 0 0,1 0 0 0,0 0 0-1,2 0 1 6,-6 0-3-4,0 0 4-3,-2 0-3 3,2 0 1-2,2-14 0 3,-1-9-2-2,-3-1 2-3,-1-2 0 6,3 3-1-1,-3 7-1-3,5 2 3 0,-5 11-3 4,0 3-3-1,0 0-25-3,0 33-64 2,0-7-90-1,0 10-215 0</inkml:trace>
    </iact:actionData>
  </iact:action>
  <iact:action type="add" startTime="13531">
    <iact:property name="dataType"/>
    <iact:actionData xml:id="d2">
      <inkml:trace xmlns:inkml="http://www.w3.org/2003/InkML" xml:id="stk2" contextRef="#ctx0" brushRef="#br0">8600 980 421 0,'0'0'86'3,"0"0"-40"8,0 0 22-3,0 0-17-4,0 0-30 3,0 0 4 4,0 0 19-4,-18 0 17-2,9 0-17 3,0 0 3 2,2 0-14-3,-9 0 7-2,0 0-8 3,-4 0-15 2,4 0 2-2,1 0-3-5,2 0-10 6,0 0-1 1,-3 0-3-2,2 0 11-4,-4 0 0 4,3 7 10 2,-6 0-7-2,5 5-3-4,-1 2 1 4,-3 0-5 1,1-1 3 1,4 2-5-6,1-1 6 4,-2 3-1 1,3-1 4-1,-2 8-2-4,4-2 6 4,-1 5-10 4,3-1 7-4,-2 2-3-6,1 0-6 5,-1 0 3 4,6-2-6-5,-5 4 4 0,1-1-8 2,0-4 6 3,3 0-2-5,-1 0-1 2,4-1 1-1,0-4-3 2,3 4 4-4,-4-4-3 6,4 2 11-1,0 0-9 1,0 1 2-8,0 1-1 1,0 3 1 3,0-7-3 2,0-1 1-4,0 4 2 3,0-3-5 1,7 2 2-1,-2-3-1-2,6-2 6 2,-7 0-9-1,7-6 2 2,-1 1-1-4,3-1 0 4,-3-2 5-2,3 2 3 2,4-1-4-4,5 2-1 4,0 0 7-1,1-2-11-1,10-1 5 0,-5-1-3 0,7-3-1 2,0 4 1-2,-5-3 1-1,2 1 0 5,-5 0 0-2,1-4-2-2,1 2 0-4,-4-1 4 8,4-2-5-5,-2 4 0-1,1-3-1 3,5-1 1 0,-1-2 0 1,0 0 0-4,3 0-2 3,-8 0 4 0,4 0 0 1,-4 0-1-3,2 0-2 3,-3 0 1 0,-1 0-1-2,-1 0 1-2,1 0 1 3,-2 0-1 2,-2 0 1-4,2 0-3-1,-6 0 4 4,6 0-4 1,-5 0 1-3,-2 0 1-1,-2 0 0 3,4-2 0-4,-7-1 0 1,1-3-2 2,1 0 1 1,0 1 1 0,1-1-2-2,-1-3 6 2,3 1-6-4,0-1 2 2,5-1 0-1,-7-5-1 2,5 4 0 0,-5-6 1 1,7 4 0-5,-2-2-1 6,-2-1 2-3,-4-1-2 3,0 0 2-6,0-6-2 6,-4 1 1-4,2-1 0 6,-3 3-1-5,-4 4 2 1,5-1-3-1,-5-3 4-3,8 3-3 3,-8-5 3 2,0 3-4 3,4-2 0-9,-4-1 2 1,-4 0 0 5,7-1-2 1,-7-3 0-3,0 4 2-2,0-1-1 3,0-2 2 3,0 9 0-5,0-4 0-1,5 4-2 3,-5 1 0 2,2-2 0-4,4 3 1 0,-6-6-1 3,0 1 1 0,0-3 0 0,0-4 2-3,0 0-2 2,0 3-1 2,0-1 1-7,0 1 0 2,0 4-1 5,0-1 0 1,0 0 1-5,-8 1-1 0,-4-4-2 0,-7 4 6 9,5-1-6-6,-5 3 3-9,-4 5-1 6,5-1-1 4,-9 5 0-6,-2 2 0 4,-2 0 2 0,-6 6-3 3,-4 0 3-8,2 0 2 6,-2 0 0 1,5 0-2-2,-5 0 1-4,1 0-1 4,1 0 0 2,2 0 0-2,0 0 0-4,-2 0 1 4,-2 0-1 2,2 0 2-2,-2 0 2-3,1 12-3 2,1-4 0 4,10 0 2-4,2 3-2-3,7-5-1 4,3 2 0 2,5 1-1-2,1-3-9-5,2 3-28 6,9 0-65 0,0-9-70 0,0 0-234-7</inkml:trace>
    </iact:actionData>
  </iact:action>
  <iact:action type="add" startTime="15824">
    <iact:property name="dataType"/>
    <iact:actionData xml:id="d3">
      <inkml:trace xmlns:inkml="http://www.w3.org/2003/InkML" xml:id="stk3" contextRef="#ctx0" brushRef="#br0">7922 1873 442 0,'0'0'242'6,"0"0"-162"2,0 0-13 0,0 0-24-1,0 0-24 0,0 0-8 2,0 0-2-1,-104 9 2-2,81-9 2 2,-1 0-4 0,1 0 7 0,0 0 13-2,0 0 1 1,-2 6-9 3,6 2-3-4,5 1-4 1,-2-1-1 0,4 1-2 2,-2 2 1-1,5-4 0-3,3 3 2 3,0 1-3 1,-1 4 7-1,1-2-1-3,-1 7 1 3,3-1-1 2,1 4-3-4,3-1 4 1,0 1-4 2,0 0 3 0,0 2-2-4,0 3 5 4,0 3-8-2,0 0 3 3,0 3-5-4,0-4 5 0,7-1-5 2,0 1 1 0,2 1-4-2,1-3-3 2,-4-3 1 0,1-1-1 0,-5-3 2-2,4-4-2 2,-2-5 4-1,0-4-2 1,-4 1-4-3,2-7-1 4,-2-2-1-1,0 3 0 0,0-3 0-2,0 0 1 3,0 0 0 0,0 0-1-2,0 0 0-2,0 0-2 3,0 0 2 2,0 0-1-4,0 0 1 0,0 0-7 2,-13 0 6 2,-11-3-2 1,-3-14 3 0,1-5 0-10,-2 3-2 9,5 1-1-7,7 5-4 3,3 4 0 2,6 6 2 2,3 1 5-6,1-1 0 4,0 3 0 1,3 0 2 0,0 0-2-5,0 0 0 4,0 0 2 2,0 0 2 2,0 0 3-9,0 0 13 7,0 0-5-5,17 0-3 3,-4 3-10-4,3 11 6 4,-3-1-2 3,2-1 7-2,-2 0-2-8,0-5 0 9,0 2-2 1,-3-7 1-3,0-2-3-2,3 0-1 2,-1 0 4-2,4 0-9 6,4 0 1-7,-1-7 2-1,3-20 6 6,-1 0 6-3,1 2 3-3,-3-5 5 4,-5 10-1 2,2-1 4-2,-8 5-12-2,-3 6 0 0,-2 3-11 4,-3 7-4-4,0 0 0 0,0 0-1 4,0 0-7-2,0 0-62-2,0 0-59 0,0 0-76 4,0 0-87-2</inkml:trace>
    </iact:actionData>
  </iact:action>
  <iact:action type="add" startTime="18280">
    <iact:property name="dataType"/>
    <iact:actionData xml:id="d4">
      <inkml:trace xmlns:inkml="http://www.w3.org/2003/InkML" xml:id="stk4" contextRef="#ctx0" brushRef="#br0">11711 4033 328 0,'0'0'235'4,"0"0"-179"3,0 0 32 1,0 0-36 0,0 0-28 0,0 0 13-2,0 0 19 2,10 0 6 0,-7 0 1-2,-3 0 7 2,0 0-4 0,3 0-3 0,-3 0-13-2,3 0 6 1,1 0-11 2,2 0-5-1,-1 4-27-3,3 9-7 4,-6-4 1-1,1 9 3 0,-3 2-4-2,0-1-5 2,0 1 4 2,0 0-3-6,0-6 5 4,0-3-2 0,0-5 3 0,0-3 0-3,0-3 2 3,0 6-2 1,0 2-3-1,0 6 2-3,0 3-5 4,0 0 2 1,0-3-3-4,0-6 0-1,0-3-1 6,0-2 1-2,0-3 2-1,0 0 3-2,0 0 2 3,0 0-2-2,0 0 7-2,0 0-5 1,0 0 4 3,0 0-8 0,0 0 3-3,0 0-4 0,0 0 4 4,4 0 4-2,9 0-1-4,3 4 5 4,7-3-7 2,0-1-3-2,-2 0-4-4,2 0 0 8,1 0 3-3,3 0 0 4,0 0 4-12,-4 0-2 3,3 0 8 5,0 0-7-3,2 0 6 1,1 0-5 3,-4 0 7-2,5-1-11-3,0-3 7 1,-3 1-2 4,-3 1 1-2,2-1 1-2,-10 0-3 3,5 1 2 3,-1 2-6-5,-3-3 9 0,5 3-12-2,-3-4 6 2,3 4-7-2,1-2 3 3,-3-1 0 0,0 3-2 0,1 0 4-1,2 0-4 1,1-3 8 1,0 3-5-3,9 0 6 1,2 0-9 0,-3 0 3 4,4 0-3-8,-6 0 5 6,5 0-2-1,0 0-4 3,-2 0 3-4,2-2-1 3,6-1 1-5,-5 0 0-1,4 3 0 3,1 0-2 0,1 0 2 6,-1 0 0-7,-1 0 1-3,5 0 2 4,-4 0-4 5,-4 0 6-9,-2 0-7 6,7 0 6 0,-1 0-6-1,-1 0-1-4,5 0 2 4,0 0-1 3,3 0-1-4,1 0 1-2,-2 0-1 4,4 0 1-1,-8 0 5-2,1 0-4 3,-4 3 2-1,-1 2-4-1,-5-5 1-1,-4 0 1 0,3 3-1 4,-5-3-1-1,4 3 1-4,-3-3 1 4,3 0-1-1,4 0 0-2,-6 0 1 1,5 0-4 3,1 0 3-3,-1 0-2-1,0 0-1 2,-2 0 2 2,-5 0 0-4,-3 0 2 0,2 0-3 2,-10 0 5-1,-2 2-7-1,-5-2 3 4,-3 0-1 1,-4 0-1-5,-3 0 2-2,0 0-3 4,0 0 3 1,0 0 0-3,0 0 2 0,0 0-4 2,0 0 2 2,0 0-2-6,0 0-3 4,0 0-1 2,0 0 4-2,0 0-1-4,0 0 2 4,0 0 2 2,0 0-4-2,0 0 3 0,0 0-1 0,0 0-4 0,0 0 4-2,0 0-3 0,0-2 2 2,0-29 0 0,0-8 2-2,0 0 0 1,0 4 2 3,0 8-1-4,0 7-1 1,0 14-2-1,0 0-18 4,0 6-17-4,0 0-22 2,0 0-50 0,0 2-42 0,0 16-60-2,0 2-239 3</inkml:trace>
    </iact:actionData>
  </iact:action>
  <iact:action type="add" startTime="20598">
    <iact:property name="dataType"/>
    <iact:actionData xml:id="d5">
      <inkml:trace xmlns:inkml="http://www.w3.org/2003/InkML" xml:id="stk5" contextRef="#ctx0" brushRef="#br0">12445 4271 488 0,'0'0'226'5,"0"0"-138"-1,0 0 11 6,0 0-28-2,0 0-22-2,0 0-12-1,0 0 9 6,5 0-9-3,-5 0-1-2,0 0-1 0,0 0 1 4,0 0-11-4,-7 0-10 4,-12 0 18-2,-5 0-8-1,-4 6-2-1,-8 8-11 1,4-1-3 5,3 7 3-8,0-6-6 2,6 1-1 2,0-1 2 0,2-1 1-2,5 2-4 2,2-1 10 0,-3 2-4 2,3 1 5-7,4 3-2 8,-3-3 0 2,5-2-2-8,-1 4-3-2,-6-2 1 3,8 5-6 6,-3 4 6-8,-2 1-5 3,1 2 4 4,4-4-6 4,-1 0 4-8,5 4 2-7,3-1-5 7,-2 6 4 2,2 3 1-4,-5 1-3 3,2 1-1 1,0-2 9-3,2-1-9-1,1-6 0 6,0-3-4-4,-4-5 4 0,4 0-1-1,0 1 4 4,0-1-2-3,0-5-3-1,-5-4 3 3,5 4-2 0,-3-4 2-2,2 1-4 1,1-1-1 0,-6-4 0-2,6-4 1-2,-4-2-2 6,4-3 2-1,0 0-2-5,-3 0 3 4,3 0 0 3,0 0-1-3,0 0-2-2,0 0 0 4,0 0 0-6,0 0 0 5,0 0-3-4,-6-3 3 3,-11-21-7 2,2-13 8-7,-4 0 0 5,2 4 3 3,-3-4-2-6,-5 1-2 1,0-1-2 3,1 9 3 0,2 2 0-3,5 13 0 2,4-2-1-2,5 10 2 4,5 2 1-3,3 1-1-2,0 2-2 5,0 0 2-2,0 0-1-2,0 0 4 2,0 0-4 2,0 0 8 0,0 0 8 2,0 10 12-12,11 14-11 7,9 1-10-2,6 0-6 4,-3 0 10-2,2 1-1 2,1-5 7-4,-3 3 1 3,-6-6-5 6,1 2 2-6,-2-6-9-8,-5-4 12 9,-6-5-16-2,2 0 4-1,-1-2 1 3,5-3-1 1,2 4-4-1,3-4 2-6,5 0 0 4,-1 0-1 3,3 0 6-5,0 0-2 2,9-4-2 3,-3-21-4-4,2-8-2 0,1-4 0 3,-5-3 0 1,-4 4 1-5,-13 7-1 1,1 9 0 4,-4 10 1-1,-4 3-4-3,-3 6-15-1,3-3-35 6,7 4-48-4,1 0-46-1,-2 0-79 0,1 15-135 4</inkml:trace>
    </iact:actionData>
  </iact:action>
  <iact:action type="add" startTime="22522">
    <iact:property name="dataType"/>
    <iact:actionData xml:id="d6">
      <inkml:trace xmlns:inkml="http://www.w3.org/2003/InkML" xml:id="stk6" contextRef="#ctx0" brushRef="#br0">14033 4240 328 0,'0'0'64'4,"0"0"11"5,0 0-22 1,0 0-23-4,0 0 26-1,0 0 27 4,0 0 19 1,18-8 10-4,-18 8-14 0,6 0-10 4,-4 0-12 0,1 3-16-4,2 14-39 1,-1 2 3 0,2 1 14 1,-3-1-10-2,4 2-3 0,3-4-1 4,0-4 3-2,3 4-10-2,8-6-2 0,-1 4-3 4,6-4-2-4,3-1-2 2,-1 5 4 0,0-1 1 0,9-2-4-2,-1-1 14 4,7 2-15 1,1 1 5 3,8-2-4-13,2-4 0 4,4-2 2 0,4-1-5 4,2-2 1-4,1-3 1 7,2 0 3-4,7 0-3-6,1 0 10 6,9 0-8 3,10 0 4-5,6 0-1 0,3 0-2 2,-4-7-4 0,1 6-4 0,-3 1 5-2,3-4-4 2,0 4 6 3,7-2-8-6,-2-4 2 1,-5 1-3 2,1-1 1 3,-11 0-1-8,-4 4 1 7,-8-1 2 0,-7 3-4-3,4 0 6-3,-1 0-4 2,2 0 7 5,-1 0-8-6,-1 0 3 5,-2 0-4-3,1 0 2 2,-9 0-2-5,4 0 1 5,-7 0-2 1,-1 0 2-5,3 3 3 3,-2 2-3 1,5 2-1-1,1-2 0-2,1 3 0-1,-4-2 0 4,5-1-1 3,1 1 0-9,-2 1-2 4,2-3 1 1,-2-1 3 2,1 3-3-5,-5-6 2 1,4 0-1 9,5 0-4-11,4 0 5 0,0 0-3 3,2 0-4 1,-3-9 4 0,-4 7 3 1,-4 0 1 1,0 2 0-7,-7 0 3 3,-4 0-3 6,7-5-1-4,-14 5 2-3,11-2 1 0,-1 2-3 5,-4-3 2-4,2 3 0 1,-1 0-1 0,2 0 6 4,5 0-7-6,-3 0 3 5,5 0-3 0,1 0-1-4,-6 5 1-1,6 4-3 0,-8-6 2 6,2 3 1 0,3-6-2-5,-3 2 4-2,2 2-4 8,3-2 3-7,0 4-1 0,0-3 0 3,3 4 1 0,2-4-1-2,2 1 0 2,-2 1-2 1,1 3 4 1,-1 6-2-4,-4 1 1 3,-8 0-2-4,-2-2-2 0,-8-1 3 3,0 1 0 1,-2-2 0-2,1 1-2 0,-5-4 2 0,2 4-3 4,-4-1 6-5,-4-1-6 0,-2 2 3 2,1 0 0 0,1 1 0-2,3 4 0 2,4 0 0 2,3 0-1-4,-2 0-1 0,-4 3 4 2,-8-2 0 3,-7-1 0-6,-8-2-4 0,-4-1 1 5,2 1 1-2,-3-2 0-2,-3 1 0 0,1 3 0 5,-4 0 0-4,0 3-1 2,-1 5 5-7,4 0-7 9,0 3 3-5,-3 6-1 5,5 5-1 1,-5 0 1-7,3 4 1-1,1-4 0 2,-7-9-1 4,-4-13 3-4,6-5-2 0,-3-9 0 2,-3-3 0 0,0 0-1-2,0 0-4 2,0 0 1 0,0 0-1 0,0 0-5-1,-27 0-15 0,-10 0 20 4,-4-15 2-2,-5-7 2-1,4 0-5-3,-3 5 6 1,1-4-1-1,5 4 1 3,2 2 0 2,5 0 0-4,7 5-1 0,8-2 3 3,1 7-5 1,10-2 3-4,-1 7 0-1,7-2 0 3,0 2 1 2,0 0-1-4,0 0 1 0,0 0 1 4,0 0 0-2,0 0 5-2,13 0-7 0,16 0 6 4,8 0-6-4,0 12 1 3,0 2 1 2,1-1 0-3,-2-1 2-4,-2 3-3 2,-8-5 3 3,-2-3-4-2,-1 3 8-1,-1-2-6 2,-3-5-2 0,-3 0 0-2,-3 0 0 7,-6 0-1-5,6-3 4-3,0 2-3-1,-2-2 3 3,2 0-1 5,-6 0 1-7,3 0 3 1,0 0-5 2,3 0 1 0,-3-32-2-2,8-20-1 2,-2-4 1 6,-3-3 0-8,1-6 0 0,-1 3 0-1,0 6-1 5,-3 17 3-5,1 14-3 0,-9 16 1 6,-2 9-2-3,0 0 1-2,0 0-4 2,0 19-32 6,0 23-45-9,-2 7-61-2,-1-24-124 2,3-5-50 10</inkml:trace>
    </iact:actionData>
  </iact:action>
  <iact:action type="add" startTime="28517">
    <iact:property name="dataType"/>
    <iact:actionData xml:id="d7">
      <inkml:trace xmlns:inkml="http://www.w3.org/2003/InkML" xml:id="stk7" contextRef="#ctx0" brushRef="#br0">10138 6853 315 0,'0'0'265'4,"0"0"-155"3,0 0 7 2,0 0-46-3,0 0-41 2,0 0-7-1,0 0-1-1,0 17 3 3,0-9 6-1,0 2 4 0,0 1 6-2,0 5 3 2,0 1-3 4,0 0-5-5,0-7-6-2,0 2-6 3,0-3-2 0,0 0-2-1,0 2-12-2,0-3 3 3,0-3-9 0,6 5 9-2,-3-5-6 2,0-3-2 2,-2 5 1-4,-1-7 8 0,3 0-1 2,-3 0-1 2,0 0 0-4,5 3-5 0,-1-1 4 2,0 1-8 1,1-1 5-1,1-2-6 0,1 4 4-1,-1-2 0-2,-2-2 0 4,6 0-3-1,0 0-1 0,-4 4 4-2,-3-4 1 2,1 0 6-2,-4 0-6 4,3 2 1-4,0 1-5 2,1-3-1-1,5 6 0 3,0-4 1-6,0 1 1 4,-2-3 0 1,-3 4 1-1,5-4-3-2,-3 1 6 1,-2 2-6 2,5 1 9-1,-1-2-3-2,-2 1 1 2,4 1-1 0,-2-4-3-2,3 1-1 2,-6-1-2 2,2 3 4-4,3 1-3 0,-3-4-1 1,6 2 0 2,-3-2 0 1,-1 3 0-6,-2-1 1 9,3 1 0-5,-2-3 0-5,3 0-1 3,1 3 0 2,1-3 0 0,-1 0 0 0,-1 0 0-2,7 0 0 7,-3 0 0-5,0 0 0 1,5 0 1-7,-4 0-1 4,4 0 1 7,-4 0 3-11,0 0-3 5,-4 0 3 1,1 0-3 0,3 0-1 1,-7 0 2-1,7 0-2-3,-9 0 0 3,4 0 0 0,-2 0 1 0,-3 0-1-2,1 0 8 3,-1 0-7-3,4 0 2 3,-6 0-3-1,11 0 1 2,-3 0-2-3,4 0 2 0,-2 0-2-3,2 0 2 4,4 0 0 0,-1 0 0 0,-4 0 0-1,-2 0-1 1,0 0 3 0,-9 0 2 0,3 0 0-3,-4 0-1 3,0 0-2 0,4 0 3-2,-4 11-4 2,2 4 7 5,-3 2-8-6,4 4 1-2,-3 5-1 1,-1 0 0 1,1 5 1 6,-3-1-1-9,0 4 0 1,0-1 2 4,0 2 0-1,0-5-2 1,0-7 1-5,0-1 0 6,0-6-1-4,0 0 0 2,0-3 1 0,0-5-1-2,0 1 1 0,0-2-2 2,0-6 3 0,0-1 0 0,0 0 0-1,0 0-3 0,0 0 1 3,0 0-2-1,4 0 1-1,-1 0-2-2,3-5 1-2,4-17 1 8,3-6 1-4,-2 0 0-2,-2 2 1-1,4-2-1 4,-1 5 0-2,-1 7 1 2,1 2 0-4,-6 3-1 3,-3 5 0 0,1 2 0 0,-1 4 2-3,-3 0 3 4,7 0 0-1,13 0 8 0,-2-2 4 0,11-2-5-1,-2 3-7 2,2-1-3-5,6 2 3 5,0-4-2-1,3 1 4 0,2 0-4-4,-4-2 4 5,5-2-7 0,-2 2 2-2,2 0 2-1,2 2-3 2,-2 0 3 3,-1-3-3-2,-1 6 6-4,-2 0-5 2,-2 0 8-1,-2 0-8 1,-1 0 5 0,4 0-2 3,0 0-1-4,3 0 2 0,2 0-2 3,0 0-1 1,-1 0-3-5,4 0 4 4,-4 0-4-4,-4 0 2 4,4 0 0 1,-7 0-3-3,3 0 2 5,-4 0 0-11,4 0-1 6,1 0 0-1,3 0 1 5,-1 0 1-6,5 0 0 3,-4 0 0 0,4 0-4 5,2 0 2-5,-2 0 0-6,-4 0 1 6,1 0-1-1,-1 0 1-1,2 0 0 2,0 0-2 4,2 0 2-5,-1 0 0-1,7 0 0 0,-4 0-2 2,-1-3 2-3,0-2-2 3,0-5 1 3,-6 6 0-6,-1-1 1 1,1-3 1 2,-4 3 0 0,5 1 1-1,1-2-3 0,1 3 0 2,-7-3 0-2,-3 3 0-1,-2-2 0 3,-4 0 0 1,5 2 0-5,-4-1 2 5,4 1-2-1,5 3 6-1,-6-2-6 0,-1-1 1-4,-1 1-1 4,-4 2 0-3,-3 0 0 3,3 0 2-1,-6 0-4 5,-1 0 4-4,3 0-1-3,1 0 2 1,-5 0-5 2,0 0 2 0,-3 0 0-2,-3 0 0 7,-6-3 0-8,6 3 0-1,0 0 0 3,1-4 0 3,-4 4 1-3,4-3-3-1,-6 2 2 3,6-3 0-2,-6 2-2 2,6-1 2-5,2-5 0 8,3-4-2-4,5-5 1-3,-3-5 2 2,4-4-4 0,0-4 4 2,0-1-2-4,-2 0 1 9,3 1-1-9,-3 3 0 0,-7 9 1 1,-2 5 0 2,-6 9 0 0,-2 1-2-2,-3 3 4 2,0 0-4 0,0 0-8 1,0 0-72-4,0 0-18 3,0 0-21 2,0 11-55-4,-8 11-68 0</inkml:trace>
    </iact:actionData>
  </iact:action>
  <iact:action type="add" startTime="31132">
    <iact:property name="dataType"/>
    <iact:actionData xml:id="d8">
      <inkml:trace xmlns:inkml="http://www.w3.org/2003/InkML" xml:id="stk8" contextRef="#ctx0" brushRef="#br0">9743 9470 549 0,'0'0'148'6,"0"0"-38"1,0 0-1 1,0 0-23 0,188-47-5-2,-112 32 7 2,12 4-17 2,16-2-9-4,2 3-5 0,1 3-18 1,-14-1-12 2,-13 4-4-1,-19 1-4-2,-18 1-10 3,-18 2 3-1,-14 0-9 0,-9 0 2-3,-2 0-4 3,0 0-1 0,-13 0 0 0,-41 0 0-3,-21 0 0 5,-22 0 1-3,-16 0 1 2,-6-3-1-3,-3-1 1 8,10 4-2-10,12 0 2 5,12 0-2-5,23 0-1 5,8 0 1-4,14 0 0 4,15 0-1-2,12 4 2 1,8-4-1-2,8 3 3 3,8-1-3-2,43 1 0 2,26 1-2-4,23-4-1 3,13 0 3 1,9 0-2-4,-6 4 4 3,-16 5 0 1,-19-4-1-1,-30 4 7-2,-18-4 2 3,-17-2 0-2,-13 0 1 1,-3 0-2-3,0 3 0 4,-35 2-6-2,-42 1-3 2,-30-1 0-3,-11-3-1 2,4 0 3 1,11-1-2-5,16 2 0 5,10-1 2 1,24-3-2-4,18 6 0 0,19-6-1 2,12-2 2 0,4 0 1 1,24 0-1-3,43 0 6 1,23 0-2 2,14 0-2-2,8 0-3-1,-8 2 7 4,-20 3-1-5,-27-1 3 10,-30-2 4-13,-14 2-2 8,-13-4 3-5,0 0-11 2,-24 0-2 0,-45 0-1 2,-17 0 0-4,-1 0 1 4,4 0 0-2,12 7 2 2,17 6-3-4,11-5 0 8,14 1-2-6,22-8-14 1,7 3-81-5,0-4-87 4,21 0-77 1</inkml:trace>
    </iact:actionData>
  </iact:action>
  <iact:action type="add" startTime="34539">
    <iact:property name="dataType"/>
    <iact:actionData xml:id="d9">
      <inkml:trace xmlns:inkml="http://www.w3.org/2003/InkML" xml:id="stk9" contextRef="#ctx0" brushRef="#br0">19931 6870 100 0,'0'0'78'4,"0"0"-36"1,0 0-14 6,0 0 10-5,0 0-22 2,0 0 30 0,0 0 35 0,0 0 6-2,0 0 37 3,0 0-13 0,0 0-36-2,0 0-28-2,0 0-16 6,0 0-8-6,0 0-13 1,0 0 1 4,0 0 6-4,0 0 0 1,0 0 0 0,0 0-8 3,0 0-3-4,0 0 0 2,0 0 22 0,0 0 13 0,0 0 13-2,0 0-10 0,0 0-5 4,0 0-18-3,0 0-7 1,0 0 1 0,0 0-4 1,0 0 19-3,0 7 4 1,0 17-8 0,0 6-23-1,0-5-1 2,0-3 7 2,0 3 4-4,9-5 13 0,-4 2-15 2,2-5 1 1,-1-1-1-3,4 0 2 1,-4-6-8 4,4-2 1-6,3 1-1 1,-2-1-2 6,8 4 2-6,-1-4-1 1,8 1 2 1,3-4 1 0,3 1 3-2,5 0-5 2,8-5 4 0,3 2-4 0,3-3 4-2,10 4-3 2,4-4-2 0,6 0 2-2,9 0-3 2,1 0 8 0,-2 0-3-2,6 0 1 2,-3-4-2 3,2-6-2-6,-4 4-2 0,-3 1 1 4,-2-1 4 1,-2 3-5-4,-5 0 2 0,1 0-4 4,-5 1 6-3,3 0-7 0,-8 2 0 3,-1 0 1 3,-4 0 0-12,-8 0 0 4,-2 0 0 3,2 4 0 1,-2 12 0-3,3 1 0 1,3 7 0 5,-2 1 1-5,-6-2-2 4,-12-1 0-9,-2-5-3 2,-8-3 3 4,-4-3 0 3,-9-2 1-5,-3-8-2 1,-1 3 2 4,-3-2 0-4,0-2 0-3,0 0-2 4,0 0-1 3,6 0-1-5,1-6-2 1,6-24-2-1,3-5 5 7,-1 3 2-6,2 3 1-3,-1 9 0 3,-3 2 0-2,7 6 0 3,-2 0-1 3,11 4 1-6,4 6 2 1,8-1 7 2,10 0-3 1,5 3-2-4,8 0-4 3,5 0 6 1,7 0-5-2,4 0 2 0,2 8-3 2,5 5 2-3,2-3-3 2,-7-5 1 0,-2-5-2 4,-11 0 0-5,-8 0-1 1,-8 0 3-3,-9-5-2-1,-9-12 1 4,-6-3-1 0,-8-2-1 1,2 0 2-4,-7-1 0 4,-2 3 1-1,-1 1-2-3,-8 8 2 3,3 2-1 2,-8 3 0-4,2 6-2 2,-2 0-31 0,3 0-39-3,10-4-38 4,7-1-65-1,-13 5-110 1,9 0-447-4</inkml:trace>
    </iact:actionData>
  </iact:action>
  <iact:action type="add" startTime="37649">
    <iact:property name="dataType"/>
    <iact:actionData xml:id="d10">
      <inkml:trace xmlns:inkml="http://www.w3.org/2003/InkML" xml:id="stk10" contextRef="#ctx0" brushRef="#br0">28933 4035 466 0,'0'0'159'7,"0"0"10"0,0 0-25-1,181-34-59 4,-129 21-41-4,1 1 9 2,6-2-9-2,5 0 5 4,-5 9 4-4,8-2 6-1,1 7 3 6,7 0-4-4,-1 0-4-1,2 0-22 3,3 0-8-1,3 0-11-2,6 0 12 3,9-5-18-2,13-3 4 0,15-4-7 1,13 1 1 2,-2 3-1-4,5 5 2 0,-4 3-1 6,-9 0 6 3,1 0 3-14,-7 0-4 3,-8 0 2 4,6 0-11-3,-7 0 8 4,1 0-9-4,-3 0 3 6,-6 0-1-6,-8 0-1 4,1 0 1-2,-6 0-2 3,-10 0 0-5,-2 0 2 2,-12 0-4 2,-7 0 2-3,3 0 0 2,-5-2-1-1,-1-10 1 4,2-3 0-2,-8 2 0-1,-10-1-2-6,-13 8 5 6,-15 4-1 0,-11-1-1-2,-3 3-2 2,0 0-1-2,-20 0 0 4,-47 8-3-4,-33 17 2 4,-33 0 3-4,-19 1 2 7,-34-4 4-5,-30-2-2-4,-14-3-1 2,-21-4-3-2,-1-3-1 6,8-10-1-2,3 0 2-1,12 0 5-1,24 0 0 6,20 2 12-4,20 1-4-3,13-1 3 1,10 1-13 5,12 4 4-3,6-2-7-5,14 3 0 5,13 1-3-1,17-1-3 2,15 0 6-1,13 1 0 0,20-4 4-3,9 1-3 3,14-2-1 0,2-2 1-1,4 1-2 0,3-3 2 1,0 0-1 0,0 0 3 0,0 0-2-2,7-9 2 2,29-2 0 1,15-4 6-4,25 2-8 4,25-1 1-2,44 2-1 0,27 7 1 1,33 2 3-1,33 3-5 6,20 0-1-6,26 0-4 0,10-5 2-3,-6-4 2 3,-14 1 0-1,-33-6 2 4,-29 1 5-5,-36-5 1 4,-35 1-3-1,-37 8 0 0,-43 1-4-2,-22 6-1 3,-23-2 1 0,-14 1 4-5,-2 3-4 4,0 0-1 2,-58 0-8-4,-49 0 1 1,-50 20 7 0,-28-1 1 2,-31 5 0-4,-12-5-21 3,-14-3-29 1,-2 1-52-2,17 10-35-1,160-20-87 4,22 14-176-4</inkml:trace>
    </iact:actionData>
  </iact:action>
  <iact:action type="add" startTime="40523">
    <iact:property name="dataType"/>
    <iact:actionData xml:id="d11">
      <inkml:trace xmlns:inkml="http://www.w3.org/2003/InkML" xml:id="stk11" contextRef="#ctx0" brushRef="#br0">18475 9470 115 0,'0'0'74'5,"0"0"22"4,0 0-15-1,0 0-9 0,0 0-1-2,0 0 18 2,0 0 16 0,-9 28 17 0,9-21-34-2,0-2-18 2,0 0-8 0,9-2-15 0,10 1-6-2,5-3-9 2,4 3-4-1,8-1-2-1,7-3-1 2,10 0 5 1,5 0-1-1,5 0-2 0,1 0-1 1,4 0 6-3,-2 0-6 2,-3 0 3 1,5 0-8-4,2-3-1 3,0-2-9 0,1 1-1 0,4-1-1 2,5-3-4-1,4 5-2-4,-3-7 0 1,-4 3 1 5,-2-3 3-7,-5 3 1 3,-4 0 2 0,1 2-1-1,4 0-3 5,4-5-4-6,5 3-1 2,1-4 1 0,3-4-1 3,3 4 0-4,0-2-2 0,-4 3 2 3,-5-1 1-1,-11 3-2-1,-2 0 0 2,-2 3 0-4,2-4 1 8,0 1 1-3,-1 1-1-4,0-1 2-1,-4 3-3 0,-3 3 1 2,-8 2 0 1,-10 0 1-2,-7 0-1 3,-11 0 0-2,-8 0 1 1,-3 0-2-1,-7 0 4 3,-3 0-3-5,0 0 0 1,0 0 0 2,0 0 0 0,0 0-1 0,-13 0 0 0,-34 0 2-2,-24 9-2 5,-17 6 0-2,-12 0 1-4,-9-7 1 0,-13 1-2 3,-17-9 0 0,-3 0 0 0,-9 0 0-2,-5 0 0 3,5 0 1 4,3-9 1-6,8-6-1-2,-1 7 6 0,0 3-6 2,8 1 4 2,5 4-4-1,11 0-1 2,10 0 0-6,4 0-1 1,0 0-1 4,3 11 2-2,0 7 1 2,-2-2-1-4,11 1 0 3,3 0 1 0,9-3-1 0,10 0 0 1,11-3-1 0,11-6 1 0,14 5 0-1,16-5-1-4,7-3 3 2,10 1-2 1,0 2 2 1,0-3-3 0,0 0 1-2,0 1-1 4,0-3 0-4,31 2 1 6,19-2 1-3,29 6-1-6,24 1 3 7,22-3-3-6,17 2 5 2,7 1-4 3,-21-2 2-2,-12 0 8 1,-15 2 3 2,-5 3-3-3,4-2-8-1,2 1 1 2,8-6-3 0,14-3-1 0,7 0-3 0,7 0 3-3,4-12-2 4,-2-10 2-2,-2-4 5 1,-11 4 5-2,-9 3 1 0,-11 2-5 2,-7 2 2 1,-6 4-4-4,-7 0 4 7,-3 0-8-8,-2-1 3 4,3 5-3 0,-11-1 1-1,-12-1 1 1,-14 6-1-1,-17 3 5 1,-14 0-3-2,-5 0 6 4,-8-4-7-4,-4 4-1 2,0-1-1-2,0 1-2 2,0 0 1 0,0 0-2 0,0 0-1-3,0 0-48 4,0 0-40 1,-3-7-54 0,-27-1-61-2,6 6-38-4,4-1-401 2</inkml:trace>
    </iact:actionData>
  </iact:action>
  <iact:action type="add" startTime="47129">
    <iact:property name="dataType"/>
    <iact:actionData xml:id="d12">
      <inkml:trace xmlns:inkml="http://www.w3.org/2003/InkML" xml:id="stk12" contextRef="#ctx0" brushRef="#br0">12862 7879 387 0,'0'0'83'5,"0"0"-31"4,0 0 25-3,0 0-4 2,0 0 12 2,-36-2-12-4,33-1-16-1,2 3 9 4,-2-3-17-2,-2 3 2 0,2-2 8 1,-5 2-4 0,-1-5-18 0,-3 1-9-2,-4-1-8 2,3 1-8 0,-3 0-6 0,0 4-4-2,-4 0 0 3,1 0 1-3,2 0 0 2,-3 0 7-1,1 4 6 4,6 16 10-2,-6 3-14-3,6-4 2 3,3 3-2-4,4-1 1 1,6-2-8 2,0 1 3 0,0-1 1-2,0 7-2 2,0-7 5 0,0 3-5 0,0 1 4-2,13 1-8 2,6-3 3 3,5 2-5-8,8-3 0 17,-3-9 4-18,10-5 1 5,-5-6 0-3,2 0-4 2,-5 0 1 3,-4 0-2-3,-1-9-1 0,-6-8 0 4,1-3 0-4,-5-7 0 2,-2-5-1-2,-5-1 1 5,0-1 0-6,-1 0 1 3,-8 6 0 0,0 3-2 0,0 4 1-2,0 5 0 2,0 2 0 1,-17 0-1-3,-3 0 1 1,-9 0 1 1,-2 4-1 0,-5 1 1-2,0 3 0 3,-1 6 1-2,3 0-3 5,-1 0 2-6,6 0 0 1,-2 6 0-2,8 3 2 3,6 8-1 0,-6-2-1 3,10 2 9-6,-6 6-8-1,7-1 10 4,3 3-7 1,1 4 6-2,-1 3-1 3,5-2-1-2,4-3 0-3,0 4 2 2,0-1-5 0,0-3 1 3,21 1 3-5,8-2-10 3,5-10 9 4,12-7-7-4,2-6 2-5,11-3-2 4,-1 0-2 2,-4 0 2-4,-5-7-1 4,-12-10 9-1,-10-2-8 0,-7-2 1-2,-7-6-3 1,-5-3 0 1,-8-5 0-2,0 0 0 3,0-5-1-1,0 3 1-1,-3 7-1-1,-25 0 2 2,-5 6-1 1,-3 7 1-2,-2 6-2 2,-4 6 2-1,13 0-1-2,-3 5 0 2,7 0 1-2,9 0-1 12,6 0 0-16,5 0 0 5,5 0 3-2,0 0-6 2,0 0 4-1,0 0-1 3,0 0 0-2,0 0 0 1,0 0 0-2,0 0 0 2,0 0 0 0,0 0-3 1,0 0 0 1,0 0 1-6,0 0 1 5,0 0-4-5,0 0 4 4,0 0-3 0,0-4 0 0,0-5 2-2,0-2-8 2,-5 0 9 0,5-1 1-2,0 5 0 3,0 0 0 1,0 7 0-5,0 0 0 1,0 0 1 2,0 0-1 0,0 0 0 0,0 0 4-2,0 0-2 4,31 0 8-3,2 0-9 0,10 0 6 6,14 0 2-6,10 0 1-2,4 0 3 0,1 4-2 4,-11-1 3-2,-7 4-9 2,-17-1 17-1,-8 0-6-1,-14-1-2-3,-5-1-7 7,-10-4-2-5,0 0-3 1,0 0-2-1,0 0 0 2,0 0 0 0,-17 0-1-2,-23 0 2 2,-12 0 2 2,0 0-3-4,7 0 1 1,5 0-1 0,8 0-2 4,7 0 1-6,11 0-35 0,12 0-68 4,2 0-62-1,0 0-125-1,13 0-527 0</inkml:trace>
    </iact:actionData>
  </iact:action>
  <iact:action type="add" startTime="49184">
    <iact:property name="dataType"/>
    <iact:actionData xml:id="d13">
      <inkml:trace xmlns:inkml="http://www.w3.org/2003/InkML" xml:id="stk13" contextRef="#ctx0" brushRef="#br0">14944 8705 283 0,'0'0'108'4,"0"0"25"5,0 0-33-1,0 0-11-2,0 0-13 3,0 0-21-2,0 0 1 1,-95-22-10-2,77 22-2 4,-7 0 1-4,-7 3-5 2,4 14-13-1,-8 0-3 2,7-1-5-3,2 1-4 1,2-5-5 2,6 0 0-3,11-7 5 2,2 3-3-1,3 1-6 1,0-1 9 0,3 6 10-1,-4 2 8 3,4 8 7-5,0-2-10 2,0 3-7 0,0-3-2 1,0 1-2-1,7-6-10 2,9 0 6 0,4-3-14-2,3-6 2-1,6-3-2 1,0-5 0 1,10 0 0 0,-5 0 0-2,-7 0 1 4,-1-2-2-1,-2-14 8 2,-4-3-7-8,-6 2 4 7,-1-4-5-7,-5 5 0 5,-3-4 0 1,-2-2 0-1,-3 2 0-3,0 0 1 4,0 0-3-2,0 3 4-1,-4-3-2 4,-15 3 2-4,-10 3-3 2,2 4 1-1,2 2 0 0,-7-1 0 2,7 1 1-4,1 5-1 3,-1-1 3 0,5 4-2 0,1 0-1-2,-1 0 2 3,4 0-2-2,-3 0 0 2,-7 0 3-4,3 11 1 4,-2 15 5-2,5 5-2 1,1 0 7 0,1 3-2 0,11 0 8 0,4-6-14 1,3 2 9-3,0-4 2 5,0-1-9-6,3 0-2 1,25-3-1 1,1-4 2 5,6-9-6-8,11-5 10 2,-3-4-7 2,5 0-1-2,4 0-2 2,-7-19 1 0,-3-6-1 4,-13-4 1-6,-4-1 0 2,-9 1-2-3,-12 4 0 0,-4 0 2 8,0 1-3-7,0-1 4 0,-4 1-6-1,-21 4 4 3,5 0-1 0,-5 6 0 0,-2 6 1-2,-1 3-1 4,4 5 1-4,0 0 0 2,1 0-1-2,-1 0 7 6,-5 13-7-4,8 8 0-2,-2 3 4 1,7 2-4 0,12-2 0 3,-3-1 0-5,7 1 0 2,0 3 1 1,0-5-1-1,0 4 2 0,10-2-4 1,6 0 2 1,1-2-1-2,-1-7 1-1,4-8 0 1,-2-3-1 0,5-4-2 1,-4 0 3 2,-3-11-3-6,8-21 2 5,-8 2-4 0,0-6 5-3,0-1 0 0,-3 5 0 3,-5 2 0-2,-6 2-1 1,-2 7 0-1,0-1 2 5,0 5-2-4,0 6 2-1,0 5-2-2,0 3-1 2,0 3 0-1,0-1-3 2,0 1 1 3,0-4 4-4,0 4-1-4,0 0-1 8,0-3 2-5,0 3 0 0,0 0-5 2,0 0 4 0,0 0-1 0,0 0 0-2,0 0-1 2,0 0-4 3,0 0 5-1,0 0-1-6,0 0 1 4,0 0 2-2,0 0-1-1,0 0 1 3,0 0-2 0,0 0 1 0,0 0 0-2,0 0 1 4,0 0 0-2,0 0-1 1,0 0 2-3,0 0-1 4,0 0 0-6,0 0 0 2,0-2-1 6,-2-1 1-6,2-1 1 0,0 3-1 1,0-3 0 1,0 4 0 0,0 0 0 1,0 0 3-1,0 0-6 0,0 0 5-3,0 0-4 1,0 0 2 2,0 0 0 2,0 0-1-2,0 0 2-3,0 0 0 3,0 0 1-3,0 0 3 6,0 0-5-3,17 0 17-2,13 0 1 0,-1 0-10 1,3 0 8 1,-3 4 0 0,-6-3 0-2,-7 3-4 4,-7-1 2-4,-6-3-11 2,-3 0 4 0,0 0-5 4,0 0-2-1,0 0 0-10,-15 0-1 5,-25 0 1 2,-17 0 0-1,-2 0 1 2,2 0-1 0,12 0 6-3,9 0-5 0,16 0-1 2,10 0 0-1,4 0 0-1,6 0 0 2,0 0 0 0,23 0 2 0,31 0 8-1,5 0 5 4,5 0-13-5,-6 0 2 1,-3 0-3-2,-10 0 0 5,-13 9-1-4,-12-5-2 0,-8-4-13 3,-9 4-89-2,-3-4-82 1,0 0-154-2</inkml:trace>
    </iact:actionData>
  </iact:action>
  <iact:action type="add" startTime="52678">
    <iact:property name="dataType"/>
    <iact:actionData xml:id="d14">
      <inkml:trace xmlns:inkml="http://www.w3.org/2003/InkML" xml:id="stk14" contextRef="#ctx0" brushRef="#br0">13830 11358 102 0,'0'0'190'6,"0"0"-84"3,0 0 3-1,0 0-6-1,0 0 7 0,0 0-12 1,0 0-21 0,-14 12 1-3,14-12-19 4,0 3-6-1,3-1 6-1,21 1-10 0,11-3-22 1,10 0-3-3,15 0 12 4,14 0 1 0,10 0 15-2,16 0-8 0,4 0-4 1,9 0-7 0,-1 0-11 0,-1-3 2 0,-18 3-15 0,-16 0 8-1,-13-2-6 0,-24 2 5 1,-11 0-1 0,-13 0-1-3,-13 0-5 3,-3-3-5 0,0 3 2-2,-9 0-5 2,-46 0 0 1,-33 0 2-2,-30 0-2-1,-25-12 2 3,-15-3-2-1,-3-2-1-2,6 2 0 2,3 10-2-1,11 5-2 0,21 0 3 2,14 5 0 0,26 18 1-2,34-6 1 0,20-1 0 2,23-2 0-2,3 0-1-2,26 3 1 1,46 6-1 4,30 3 0-1,26 2 0-3,21-4-1 4,7 1 3-4,-3-2 2 0,-10-7-4 2,-26-5 3 3,-24-1-3-6,-36-5 0 1,-25 0-1 1,-16-5-1 2,-12 0 1-4,-4 0 2 3,0 0 0 2,-23 0 0-4,-35 0-2 0,-29 0 1 2,-10 0-1 0,0 0 2-2,10 0-1 2,17 0 0 3,19-5-2-5,21 2 0 4,7 3 4-4,20 0 1 3,3 0-1-5,0-2-3 4,23-1 2 0,33 0 1-2,18 3 0 3,9 0-1-1,-2 0 0 0,-10 0 1-3,-10 0-4 4,-12 0 0-2,-15-9-15-1,-8-6-53 2,-10-7-43 2,-16 14-89-4,0 0-113 0</inkml:trace>
    </iact:actionData>
  </iact:action>
  <iact:action type="add" startTime="54044">
    <iact:property name="dataType"/>
    <iact:actionData xml:id="d15">
      <inkml:trace xmlns:inkml="http://www.w3.org/2003/InkML" xml:id="stk15" contextRef="#ctx0" brushRef="#br0">20478 11476 610 0,'0'0'179'4,"0"0"-16"4,0 0-43 1,0 0-37-4,206-44-11 3,-144 36-8 0,19-1-8-1,16 1-11 0,15 2-5 4,17 3-14-5,-4 3-1 2,-8 0-3-1,-17 0 0 0,-23 0 1 1,-18 7 1-3,-18 0-7 6,-18 1-2-6,-10-4-8 4,-8-3-6-2,-5 3-1 1,-8 4-2-2,-54 4 1 2,-42 0-10 0,-37-2 9-2,-20-5-2 4,-13-5 3-3,7 0-4 0,22 0 4 1,30 0 0 2,33 0 1-5,26-5 0 5,25-1 0-3,21 4-2-1,10 0 4 1,0 2-2 1,57 0 0 1,27 0 4-4,33 0-3 4,17 13-1-2,16 6 0 2,-6 4 2-4,-22-3-1 3,-34-10 0 1,-43 2 2-4,-22-6-2 4,-20-6 0-2,-3 4-1-1,-29-2-1 2,-42-2-3 3,-29 0-1-6,-3 0 3 5,6 0 4-3,13-12-5-1,23 0 6 2,22 10-3-1,19 2 0 2,15 0 4-3,5 0-1 1,13-2 1 0,51 2 2 2,32 0 6-2,17 0-8 2,3 0-4-2,-12 4 3-1,-20 14-3 2,-27-5 0 0,-25-3 0-1,-21-9-6-1,-11-1-25 4,0 0-49-4,-14 0-71 0,-15 0-100 2,-2 0-77 1</inkml:trace>
    </iact:actionData>
  </iact:action>
  <iact:action type="add" startTime="57464">
    <iact:property name="dataType"/>
    <iact:actionData xml:id="d16">
      <inkml:trace xmlns:inkml="http://www.w3.org/2003/InkML" xml:id="stk16" contextRef="#ctx0" brushRef="#br0">8424 13643 389 0,'0'0'162'4,"0"0"-3"5,0 0-11-4,0 0-23 4,0 0-20-1,0 0-21-1,0 0-33-1,-76 0-6 4,-28 0-9-3,-24 0 1 1,-18-7-20-1,-9-16-5 1,8 1-6-1,10 7-4 1,22 4-2 0,20 7 1-1,24 4 1-1,17 0-1 4,23 0 0-2,18 0 2 0,13 0-3-3,8 6 1 4,51 3 8-1,28 6 2 1,41-5-11-4,31-2 4 3,34 1-3 0,14 2 10-2,-17 0-3 2,-26 7 11 0,-42-6-1 0,-31-2 3-3,-33-1 3 5,-23-4-10-1,-16-2-5-2,-18-3-6-3,-1 0-1 4,-45 0 0 1,-55 0-1-3,-41 0 1 1,-15 0 3 1,-5-3-3 1,17-1 1-4,27 4-1 3,26 0-1 3,27 0-1-6,28 0 2 2,23 0-1 0,13 0-1 1,39 0-3 0,46 0-40 0,41-13-28 1,-56 8-106-1,1-4-93-2</inkml:trace>
    </iact:actionData>
  </iact:action>
  <iact:action type="add" startTime="58306">
    <iact:property name="dataType"/>
    <iact:actionData xml:id="d17">
      <inkml:trace xmlns:inkml="http://www.w3.org/2003/InkML" xml:id="stk17" contextRef="#ctx0" brushRef="#br0">8531 11896 467 0,'0'0'335'3,"0"0"-263"4,0 0 20 2,0 0-44-2,0 0-14 1,0 0 1 0,181-51 6-1,-137 40-2-2,-1 2-1 4,3 3-2 0,2 2 1-2,-1 4-6-1,6 0 2 2,4 0-3 0,4 0-13-1,5 0 1-1,13 0-1 3,0 2-2 0,7 9-7-2,2 0 0 0,-11 3-3 2,3 1 1-2,-9-2 3-1,-2-1-9 2,-2-4 4 2,-2-2-3-4,4-4 3-1,-9 2-2 4,-3 1-3-1,-9 1 2 1,-12 3-1-5,-6-4 9 8,-6 3-1-7,-10-3 3 3,1-1-7-2,-11-4 10 2,0 0-9-1,2 0 3 1,-3 0-8-1,1 0 1 3,-4 0-1-3,0 0 0-2,0 0 0 4,0 0 0-1,0 0-2-2,0-5 1 2,0-7-3 0,-13-8 2 0,-11-2 1-2,-7-5 1 3,-5-3-1-2,-5 3 0-1,5-2 1 2,0 3-1 0,16 9-7 0,-4 8 2-2,11 5 2 1,9 4 4 4,-3 0-1-4,7 0 1-3,0 0 0 6,0 0 1-3,0 0-1-1,0 0 1 1,0 4 5 2,23 9-2 0,6 4-4-3,7 0 1 2,-4 0-2 1,-1 0 2-1,-5 3 1-5,-6-1-2 6,-6-2 4-1,-5 1 4 0,-9-1-4-3,0 4 3 6,-11-7-3-5,-26-1-2 2,-8-4-1 0,2-1-2 0,2-2 0-1,8 0 0 0,5-1 1-1,10-2-4 4,5 0-25-4,5-3-30 2,8 0-78 0,0 0-79 0,8 0-223-3</inkml:trace>
    </iact:actionData>
  </iact:action>
  <iact:action type="add" startTime="59246">
    <iact:property name="dataType"/>
    <iact:actionData xml:id="d18">
      <inkml:trace xmlns:inkml="http://www.w3.org/2003/InkML" xml:id="stk18" contextRef="#ctx0" brushRef="#br0">11329 11819 96 0,'0'0'552'8,"0"0"-442"0,0 0 11-2,0 0-45 4,0 0-29-4,0 0 4 3,171-24-7-3,-125 17-1 2,2 6-2-1,4-6-1 2,3 7-3-4,2-2-6 3,6-1-1 0,4-1-16-2,7 3 10 2,7-2-17 0,-4 3 2 3,6 0 2-6,-2 0 3 3,-9 0-3 0,-1 0 5 0,3 3-7-2,3 5-5 2,3 2-2 1,4 4-1-5,0 3 6 9,-3 3-2-10,5 0 2 7,-4 2-3-5,-5 4 3 4,-2-3-6-2,-1-2 6-1,-1 8-5 3,-2-4 1-2,-2 1-2 2,-2 4 6-2,-6-2-3-1,0 1-1 4,-9-4 3-4,-11-6-2 2,-14-4 4-2,-7-8-7 5,-14-3 1-7,-4-2-2 5,-2-2 0-5,0 0-1 7,0 0-1-5,0 0-1 2,0 0-1 0,0 0 3 0,0 0-6-2,-21-19 0 2,-19-18 0 1,-8-4 6-2,2-8 1-1,-5 2-2 2,4 0-4 0,4-2-4-2,2 7-1 2,11 8 1 0,7 9 3 0,7 13-3-1,11 7 7 0,5 5-1 2,0 0 4-2,0 0 2-1,0 0 3 2,0 0 1 0,0 0 4-2,5 12 14 3,24 21-8-1,8 3-14 0,6 3 0-1,-3-1-1 0,1 1 1 5,-8 0 6-8,-7-2 4 2,-11-6 0 2,-5-9 5 0,-7-8-5-1,-3-9 3-2,0 4-6 4,0-1-9-1,-16 1 0 2,-15 2 0-6,-5-5 10 7,3 0-10-6,1 1 0 4,0-1 2-3,1-1-4 4,-2 5 0-5,0-10-2 3,-1 0-57 2,10 0-53-4,21 0-85 0,3-6-162 2</inkml:trace>
    </iact:actionData>
  </iact:action>
  <iact:action type="add" startTime="64070">
    <iact:property name="dataType"/>
    <iact:actionData xml:id="d19">
      <inkml:trace xmlns:inkml="http://www.w3.org/2003/InkML" xml:id="stk19" contextRef="#ctx0" brushRef="#br0">8150 15779 470 0,'0'0'133'7,"0"0"-31"0,0 0-7 0,0 0-44 0,0 0-11 0,0 0 15 3,0 0-6-5,40 85 5 4,-34-71-5-2,4-1-7 3,-5 7 1-6,6-8-16 5,1 2 0-2,4-3-3 1,1-4-2-1,6 5-7 1,6-9-1 0,-1 3 0-3,2 0-6 3,5-1 7 2,0 1-6-3,5-6 2-2,1 6-2 5,4-6 2-2,3 0 1-3,3 0 3 4,5 0-2 1,1 0-4-3,1 0 0-3,-2 0-1 6,-2 0 8-1,-4 0-8-3,-3 0 3 0,-2 0-2 4,4 0 1-4,-3 0-3 2,-2 0 0 0,2 0 1 0,2 0-5-1,4 0 6-1,3 0-7 3,-1 0 3-1,3 0-5-3,-2 0 1 3,-6 5-1 0,3 1 2 0,-4-4-2-2,4 2 1 4,-1-4 0-3,-6 0 0-1,10 0 4 2,-4 0-3 0,4 0 1-1,1 0 2-1,1 0 0 2,5-4 1 0,-5 4-3 1,4 0-1-4,-1 0-1 5,1 0 5-4,6 0-6 0,5 0 1 2,1 0 0 2,-4 0 0-4,3 0-1 2,-7 0 0 0,-4 0 2-2,2 0-2 4,0 0 1-4,2 0 1 4,-3 0 3-4,2 0-5 0,-10 0 0 2,-4-5 0 0,-6 2 0-1,-2-2 0 0,-7 5 0 2,-9 0 0-1,-6-6 2-3,-4 6-1 2,-7 0 0 2,4 0 0-4,-2 0 0 3,1 0 0 3,8 9 5-6,-4 13 5 3,0 3 0-1,0 7-9 2,-4-2 1-4,1 4-3 3,3 3 7 2,-8-7-7-4,-2-5 3 0,0-1-3 2,-2-11 0 0,-4-6-1-1,0 0 2 1,0-7-2 0,0 0 3-1,0 0-3 1,3 0 3-2,0 0-4 4,-1 0-1-5,9 0 1 3,4 0 0 0,4-12-5 1,4-10 6-3,-2 3 1 3,0-4-3-2,5 3 6-1,1 1-2 2,0 8 3-1,-4-3-4 1,1 5 0-2,0 5 0 2,2 4 0 1,1 0 2-3,-1 0-2 2,15 0 0 0,-1 0 10-1,1 0-7 0,8 0 4 1,-5 0-3 2,2 0 9-4,1 0-5-1,3 0 6 6,0 0-6-6,5 0-3 4,1-5 3-2,5 5-6 2,-2 0 10-2,1-4-10 0,-2 4 9 1,1 0-5 0,2 0 0-2,-1 0 4 2,1 0-7 1,-1 0 3-2,3 0-4-1,5 9 6 2,-1 4-5-1,-1-5 5 0,8 3-3 1,-3-3-2 0,5-1 1 0,-3-2-1-2,7-5 2 2,-7 3-5 2,-1-1 4-4,-8 1 2 0,-3 2 2 3,-2-1-4-2,2-2 1-1,-1 4-4 2,-1-6 4 2,-1 5-4-4,6 1 0 1,-5-2 0 0,-1-2 2 1,2 0-3 0,0-2 2 0,-3 4-4 0,-6-4-3-2,2 2 3 2,2-2 2 0,-2 0 0 0,-4 0-1-2,6 0 0 3,-3 7-1-2,5-7 4 2,2 2-3-4,6 1 2 3,5 2-2 0,-6 2 1-2,5 0 0 2,-8-1 0 2,0 5-1-4,-1-3 1 0,-4 4-2 2,1 0 0 0,1 1 4-2,-2-5-4 2,8 4 0 2,-5-4 1-4,2-3 0 0,-1 1-2 3,0 0 2-2,0 0 1 2,-2-6-1-2,1 0 2-1,5 0 2 2,-4 0 0 0,-8 0-4-2,-6 0 2 4,-2 0-1-4,-1 5 1 2,-2-2 0-1,-1 2-1 2,4-5 3-3,5 0-6 2,8 0 6 0,1 0-5 0,11 0 2-2,-5-5 0 2,5-9-1 0,-2 2 1-2,-10 4-1 2,-5 3-3 1,-4-7 1-2,-3 4 6-1,2 3-6 2,1-10 5 1,-7 6-4-2,2 1 1-1,-5-4 1 2,-2 5-1 0,5-4 0-2,-3 2 1 2,-5-1 0 3,3 3-2-6,-3 1 4 1,-2 2-3 2,5-3 1-1,-5 4 0 1,-1 3 1-1,-2 0 0 3,1 0-2-4,1 0 2 3,3 0-2-4,1 0 2 5,0 0 1-4,1 3-1 2,3 4-2 0,-2-5-1 0,3 0 0-2,-1-2 2 2,-3 4 0 0,4-4 0 0,-1 2 1-2,2-2-2 2,4 0 2 0,1 0-1-2,0 0 0 2,5 0 0 2,7 0-1-4,2-6 0 1,-2-8 0 0,-1-3-1 3,-8-1 1-5,1 1 1 4,-4-3-4-2,-3 5 4 1,-4-4 0-2,-7-1-5 4,-1 10 3-5,-4-10 1 4,3 8 1-2,-1-5-1 1,-8 4 1-1,5-2-2 1,-5 4 0 0,-1 0 1-1,-3-1-5-1,-2 1-10 2,-1 0-10 0,0-6-20 0,-6-3-27-2,-7-5-41 4,0 0-23-3,-23 25-88-2,0 0-104 3,6 14-446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4-25T18:04:40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174">
    <iact:property name="dataType"/>
    <iact:actionData xml:id="d0">
      <inkml:trace xmlns:inkml="http://www.w3.org/2003/InkML" xml:id="stk0" contextRef="#ctx0" brushRef="#br0">22983 18320 0,'557'-34'143,"-523"34"-140,1 0 1,0 0 5,0 0 34,-1 0-34,1 0 0,0 0 4,0 0 2,-1 0 1,1 0-6,0 0 6,0 0-1,0 0-6,-1 0 5,1 0 3,0 0-8,0 0 4,34 0-7,-34 0 1,34 0 7,-34 0 1,0 0-7,0 0 3,0 0-5,-1 0 3,1 0 11,0 0-6,0 0 20,-1 0-20,1 0-4,0 0-2,35 0 3,-36 0-6,1 0 5,-70 0 119,1 0-120,-1 0-1,0 0 0,0 0 0,0 0 0,1 0 0,-36 0 1,35 0-2,1 0 2,-1 0-1,0 0 10,0 0-13,0 0 24,1 0-4,-1 0 8,0 0-19,0 0 2,1 0 4</inkml:trace>
    </iact:actionData>
  </iact:action>
  <iact:action type="add" startTime="52255">
    <iact:property name="dataType"/>
    <iact:actionData xml:id="d1">
      <inkml:trace xmlns:inkml="http://www.w3.org/2003/InkML" xml:id="stk1" contextRef="#ctx0" brushRef="#br0">26773 18216 0,'35'0'51,"0"0"-34,34 0-9,-34 0 0,0 0 1,0 0 1,34 0-3,-34 0 0,0 0 1,-1 0 8,1 0-6,0 0-2,0 0 6,0 0 8,-1 0-6,1 0-8,0 0 7,0 0 17,34 0-16,-34 0 0,34 0 0,-34 0 0,35 0 0,-35 0 4,-1 0-15,1 0 5,0 0 12,0 0-13,-1 0 21,1 0 1,35 0 10,-35 0-24,34 0-2,-34 0 56,0 0-62,-1 0 6,1 0-7,0 0 17,0 0 157,-1 0-156,1 0-11,0 0 9</inkml:trace>
    </iact:actionData>
  </iact:action>
  <iact:action type="add" startTime="60581">
    <iact:property name="dataType"/>
    <iact:actionData xml:id="d2">
      <inkml:trace xmlns:inkml="http://www.w3.org/2003/InkML" xml:id="stk2" contextRef="#ctx0" brushRef="#br0">31328 6049 0,'35'0'16,"0"0"-10,-1 0 16,71-69-1,-36 34-17,36-69 4,-36 69 0,36-35 4,-36 35-8,35-34 6,-69 34-5,69-34 7,-34 34-8,0 0 3,-1 0 5,35 35-7,-104-69 4,70 69-2,-35 0 4,-1-35-7,1 35 3,0 0 2,0-35-1,0 35 0,-1-34 8,1 34 0,-70 0 118,1 0-118,-36 0-6,0 0 0,1 0-7,34 0 7,-69 0-4,69 0 5,0 0-6,1 0 5,-36 0-4,35 0 5,0 0 1,1 0-4,-1 0 0,-35 0 8,1 0-10,-1 0 3,36 0-1,-1 0-1,0 0 4,0 0-5,0 0 11,1 0-10,-1 0 1,0 0-2,-34 0 3,34 0-1,0 0 1,0 0 62,-34 0-62,34 0-2,0 0 1,0 0 0,1 0 10,68 0 76,1 0-87,69 34 1,1 36 0,-1-1 0,35 1 0,-34-1 0,-36 1 0,1-70 1,34 35-2,-69-1 1,34 1 0,1 0 0,-1 35 12,-34-70-16,35 69 3,-36-69 2,1 35-1,35 0 1,-36-35-1,1 0-1,0 0 0,0 34 10,0-34-2,-70 0 137,-35 0-144,70-34 3,-35-1-6,35 0 3,0 0 0,-34 1 0,-1-71 0,0 36-1,35 34 2,0-69 0,0 69 1,-69-104-5,69 104 5,0 0-4,-35-34 2,35 34 8,0-34-9,-35 69 5,35-35-5,0 0-2,-35 0 5,1-34-1,-1-1 9,35 35-13,-35-34 2,35 34 2,-35-34-2,0 34 1,35 0 0,0 0 56,-34 1-56,34-1 7,-35 104 178,0 36-186,-34 34 2,34-35-2,-35-69 2,70-1-2,-34 36 1,-1-35 1,35 0-1,0-1 16,0 1 0,0 35-8,-35-70-9,35 34 2,-35 71 1,35-71-4,0 1 3,0 0-3,-35 0 2,35 34 2,0-34-3,-34-35 1,34 69 0,0-34 8,0 35-9,-35-1 2,35-34-2,-35 35 1,35-36 0,-35 1 0,1 35 0,34-36 8,-35-34-8,35 35 9,0 0 45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6T01:53:53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30">
    <iact:property name="dataType"/>
    <iact:actionData xml:id="d0">
      <inkml:trace xmlns:inkml="http://www.w3.org/2003/InkML" xml:id="stk0" contextRef="#ctx0" brushRef="#br0">1882 13179 791 0,'0'0'194'7,"0"0"-137"-1,0 0-28 3,0 0 25-2,-175 0-6-1,108 0-23 2,6 0-7 0,-1-7-7 0,-2-10-4-2,2 2 18 3,-4 7 0-2,7-1 2 2,7 7 9-4,-1 2 4 4,10 0-8-2,2 0-14 1,10 0-7-2,3 0-4 2,-1 6 4 0,9 5-8 0,-8 8 6-1,5 1-4 0,-2 2 6 1,8 5-3 0,-2 0 1 0,6 7 0-1,1 6-3 1,1 5 12 0,4 4 8-3,1 7 7 4,3 9-16-1,1 9-1 1,-5 4-9-4,-1 7 2 3,-3 4 0 0,-2 4 0 4,2 3-2-1,-5-2-4-10,3 8 9 7,3-7-6-2,-1 2 7 0,1-1-4 1,4-4 7 3,6-2-1-3,-4-11-1-1,4-7 3 2,0-4 1 0,0-4-3-1,0 4-7 0,13-1 18 1,5-2-14 0,-4 3-2 2,-2-1-8-1,-2 4 1-3,-3 1-1 0,-4 2 0 0,1 5-2 1,-1-6 2 6,6-1-2-5,-5-7 2-6,1-9 1 6,-2-11-1-1,-1-8-4 2,1 2 4-2,0 1-2-1,2 4 0 5,-1 4 0-3,-1 2 0 0,-3 1 2-3,6 0 1 1,-3 3 1 2,-3-5-2 5,0 3-2-7,0-5 1-2,0-2 0 3,0-8-1 5,0-10 0-6,0-7 2-1,0 2 1 1,0-8-2 6,0 6 0-5,0-3 0-2,2-9-2 3,0 1 1 1,5-1 0-2,2-3 0-1,1 8 0 1,3 1-1 1,4-3 3 0,7 3-2-2,12-2 2 2,9-5-4 3,7-1 0-4,12-6-2 2,-1 0 4-4,-2 0-2 1,-8 0 2 2,-13 0 0 2,-5 0 2-4,-2 0-2 0,-1 0 0 2,0 0-1 2,-9 0 1-3,3 0 0-2,-2 5-2 3,-9-5 2-3,-3 0 1 3,1 0-1 1,-9 0 2-1,-1 3-4-3,0-3 6 3,3 0-8 1,-6 0 3-2,3 0 1 0,1 0 0 1,4 0-4 3,2 0 3-3,-7 0 1-1,-3 0-3 1,0 0 7-3,0 0-4 1,0 0 0 0,0 0-3 4,0 0 3-4,0 0-4 2,0-3 3 0,-3-32-7 0,-28-12 7 0,-8-7 2-3,-1-17-3 4,-4-2 4-2,3-3-4 3,5 2 2-6,6 10-4 6,12 10 3-4,2 22-5 3,8 5 4-4,0 16 0 3,1 0 0 0,3 6 4-1,4 2-4 0,-4 3 1 2,4 0 1-2,0 0 1 0,0 0-1 3,0 0 1-1,0 0 1-1,0 0 0-2,0 0-1 0,20 25 8 1,20 9-7 0,7 13-2 2,6-2 1-5,0 9 0 5,3-2-1-1,-4 2 0 0,-1-3 3-2,-7-6-3 2,-14-8 8 0,-7-7-8 0,-16-10 7-1,-1-6-7-1,-6-2 3 5,0-7-3-5,0 7 1-1,-8 1-1 7,-17 5 1-1,-11 7-3-5,-12-3 4-5,-4 10 4 8,1-2-5-1,-3 1 6 1,11-2-4-5,2-4 8 7,9-5-1-3,12-1-4 1,8-8 4-4,7-3-7 0,5-1 7 4,0-7-8-1,0 0 2 1,0 0-2-5,0 0-4 5,0 0 2-1,0 0-10-3,0 0-37 3,0-38-57 4,8-14-67-5,-6 20-71 1,5-4-177-2</inkml:trace>
    </iact:actionData>
  </iact:action>
  <iact:action type="add" startTime="6123">
    <iact:property name="dataType"/>
    <iact:actionData xml:id="d1">
      <inkml:trace xmlns:inkml="http://www.w3.org/2003/InkML" xml:id="stk1" contextRef="#ctx0" brushRef="#br0">1440 12904 513 0,'0'0'260'6,"0"0"-111"1,0 0-34 0,0 0-1 1,0 0-32 0,0 0-7-2,161 135-4 2,-134-104-14 0,5-1-9 0,-4 2-8-2,4 0 8 3,-1-5-18-2,6 8-1 2,-7-5-9-4,1 1 0 3,-8-3 2 2,-6-11-7-4,-4-3 5 0,-10-9-8 2,0-2 4 0,1-3-8 0,-4 0 1-2,0 0-7 2,0 3 3 0,0-3-2 0,0 2-3-2,0 4 1 4,0 5 0-4,-10 9 7 2,-27 3 0-2,-3 5-1 3,-9-2-6-2,-3 1-2 2,0-1 1-2,4 0 0 0,4-7-1 1,14-6 1 0,7-5-1-3,8-1 2 6,12-7 0-2,0 0 1-3,3 0-3 0,0 0 3 0,0 0-2 3,0 0 0-1,0 0 0-3,16 0 0 5,15-11 1-4,4-10-1 2,1-2 2-1,3-4-1 6,-6 2 2-9,2-1-4 4,-9 5 1-4,-5 4 0 5,-6 5 0-1,-3 4 1-1,1 2-2 0,-6-2 2 1,-4-1 0 3,3 0 1-3,-3 1-4-2,1-1 1 0,2-2 0 0,-6 5 1 2,2 6-1 4,-2-2 1-10,0 2 0 6,0 0-2 0,0-3 4-2,0-7-2 4,0-5 0-4,0-13-2 4,0-6 2-5,-8-7 0 3,-25-8-1 0,-11 1 1 2,-16-1-1-1,-16 2 2-3,-15 6-1-1,-6 1 2 2,4 5-4 0,5 5 3 1,18 8-2 1,22 8 1-2,16 9 0-1,21-2-1 1,8 6 2 2,3-2-2-2,0-3 3 0,0 3 2 2,14 3-1-2,23 0-3 5,12 0 1-5,-1 0-1 2,4 5 0-7,0 10 1 6,-4 2-2-2,-13-4 5 5,-2 7-4-4,-8-3 4 0,-7 0-7-2,-4 0 3 3,-3 3 0-1,-2 5 0 2,4 2 0-3,-2 4-1 2,1 1-1 0,0-4 0 0,-4-4 4 4,2-3-2-3,-5-2 4-6,1 3-7 6,-2 1 3-6,-1 3 0 4,-3-1-1 2,0 6 1-1,0-3-1-2,0 0 2 5,0-3 0-4,0-5 1 0,0-3-4-2,0-3 0 6,-16 6 0-3,-4-1-2-3,-5 6-16 0,-1 2 3 4,1-3 2-1,4-1-12-1,6-6-21 0,5-12-6 1,10-5-49-1,0 0-53 2,0 0-103-3,4 0-240 2</inkml:trace>
    </iact:actionData>
  </iact:action>
  <iact:action type="add" startTime="9514">
    <iact:property name="dataType"/>
    <iact:actionData xml:id="d2">
      <inkml:trace xmlns:inkml="http://www.w3.org/2003/InkML" xml:id="stk2" contextRef="#ctx0" brushRef="#br0">8437 11390 495 0,'0'0'169'3,"0"0"-29"5,0 0-1 1,0 0 6-1,0 0-29-2,0 0-7 3,0 0-22-2,78-15-10 3,-78 15-27-7,-26 0-8 7,-35 0-10-2,-20 0 14 0,-16 6-10-3,-9 1-12 3,-12-5 5-1,1-2-13 3,-3 5-2-1,5 5-8-5,2-3 0 5,9 6-3-2,4 2 4 3,6-1-5-6,7 6-1 5,10-3 1-2,13 3-2-1,7-1 0 3,14-3 1-2,5-1-4 2,9 1 3-2,10-1-2 3,4 0 2-2,3 2-1-4,-8 1 1 4,4 9-1-2,-2-3 1 2,-5 4-2-1,6 6 1 2,-2 3-1-1,7 5 1 0,2 10 2-2,7 13-3 1,0 9 2 0,3 14 0 1,0 4 0 3,0 9 1-2,0 8-1-4,0 9 1 0,9 0 3 3,10-2-4 0,3-7 4-2,5-4 2 2,1 1 3 0,4 1 3-2,-5 0 0 2,2 5-5 0,-4-3-2 0,1-8 5 0,-6-7-9-2,-7-13 4 3,3-14-5-2,-4-8 3 9,-1-11-2-14,-2-9 3 3,-6-7 0 2,0-10-4-2,0-3 0 3,1-10 2 0,-1-5-2 3,-3-4 2-4,3 0-4 2,7 0 1-5,9 0 0 4,5 0 1-2,7 0 0 4,2 0-1 0,3 0 2-4,-2 0 0-1,1 0 0 2,1 0-1 3,4 0 0-4,8 0 0 0,9 5-1 2,5 0 1 0,12 4-1 0,19-4 1 0,7 3-1-2,11-2 2 7,14-6-1 1,6 0 0-14,5 0-1 4,-4 0 1 6,-3-8 0-4,-12 5 0 0,-12 3 0 0,-7 0 0 3,-14 0 2-1,-10 0 1 1,-3 0-2-2,-4 0-2 0,-9 0 4 0,-2 0-3 2,-3 0 0-3,-9 0-1 2,0 0 0-1,-8 0 2 10,-8 0-2-15,-2 0 2 11,-3-3-2-12,-3-2 2 2,3-4-2 5,2 1-1-1,-2-7 1 2,-2 1 0-1,-10 1-2-2,2 1 2 1,-11-5-1 5,-2-6 0-5,0-10-1-2,0-9 1 3,-21-11-3 0,-5-6 5-3,2-12 0 4,-2-10-1 8,1-9 1-16,9-9-1 3,3-6 0 3,6-14 2 1,4-4 0 1,-3-10 1-5,6-11-4 11,0 2 2-10,0-4 0-1,0 5 0 3,0 12 0 1,0 2-1 0,0 3 2 2,0 6 0-1,0 9 0-2,0 10-2-2,-1 13 1 2,-10 9-1-1,0 13 1 2,-1 10-1 3,-8 15 1-4,4 11-1-3,3 11 1 3,1 7 0 2,-7 3-1 3,-1 5 2-5,-13 2-2-3,-3 0 1 3,-2 0-1 1,-4 0-1-2,4 0 2 2,-1 5-1 0,3 20-2 8,-3 9-22-14,2 8-51 3,0 7-49 3,-2 8-52-1,8 17-39-1,21-42-41 2,3-2-308 0</inkml:trace>
    </iact:actionData>
  </iact:action>
  <iact:action type="add" startTime="11635">
    <iact:property name="dataType"/>
    <iact:actionData xml:id="d3">
      <inkml:trace xmlns:inkml="http://www.w3.org/2003/InkML" xml:id="stk3" contextRef="#ctx0" brushRef="#br0">6777 13312 577 0,'0'0'170'6,"0"0"-61"3,0 0 4-3,0 0-33 2,0 0-27 0,-204 36-12 0,115-10-1-2,-12 4-8 2,-2 7-7 0,4 2-4-2,-4 7 0 2,6 4-1 0,3 0-7 0,7 1 1-2,12 6-6 2,6 1 2 0,13 2-7 0,5 2 1-2,5-1 10 4,7 4 13-5,10 5-6 4,3 1-9-4,10-2 5 8,14 5-2-7,2-2 1 2,0 2 3-4,25-2 1 4,15 4 5 3,10 6 0-4,8 6-8-2,10 4-3 2,4 4-9 1,5-15 0 0,-7-10 15-1,-6-21-2 0,-9-16-4 5,-15-12-7-6,-15-7 1 1,-15-7-2-2,0-3-5 2,-3-5-1 1,-4 0 0-1,0 0-2 3,-3 0 4-1,0 0-4-3,0-16 2 3,0-7 0-5,-10-16-1 7,-20-4 1-8,-4-14 0 10,-6-6 0-8,-4-7 0 2,5-1-1 1,9 4-1 0,3 7 1-2,13 13-2 3,1 13-6-3,10 12 3 1,0 7 3 0,3 10-3 1,0 2 4-1,0 3 2 0,0 0 2 3,0 0 0-1,0 0 5-2,0 23-6-3,9 16 0 5,18 6 0 1,7 11 0-5,2 8 4 1,2 13 2 4,-5 7 3-2,0 0-1-2,-9-5 8 1,-9-11-8 0,-7-15 5 2,-8-9-5-2,0-1 0-1,0-12 4 1,-16-4-2 2,-28-10-7-1,-6-4-1-2,-4-6-3 3,0-1 2 1,15 0-4-2,12-1 0-2,11-5-6 0,16 0-35 0,0 0-41 3,43-34-57-3,-7 14-82 5,12-4-68-2</inkml:trace>
    </iact:actionData>
  </iact:action>
  <iact:action type="add" startTime="12636">
    <iact:property name="dataType"/>
    <iact:actionData xml:id="d4">
      <inkml:trace xmlns:inkml="http://www.w3.org/2003/InkML" xml:id="stk4" contextRef="#ctx0" brushRef="#br0">9083 14233 467 0,'0'0'281'3,"0"0"-140"4,0 0 3 0,0 0-32 1,0 0-25 1,-172 81-16-3,80-71 6 2,-18-5-16 0,-17-5-11-2,-14 0 3 2,-17 0-14 0,-3 0-7 0,-8-11-3-2,2 0-2 1,9 1-9 2,-2 5 3 4,8 0-8-10,-1 2 7 3,12 1-3 2,16 2-5 0,18 0-4 0,17 0-7 0,15 19 0 3,7 4 0-7,7-1 3 5,11 1-3-2,10-4 1-3,7-1-1 8,6-8 2-7,3 2-4 2,1 0 2 1,4-5 2 0,4 1-3-3,2 4 0 3,3-2 0-1,3 2 1 2,-2 3 0-4,5-4 3 5,-2-2-4-3,2-7 2 5,1 1-4-5,0-1 2-1,-4 1 0-1,2-3-2 2,-3 0 0-1,3 3-1 3,-5-3 1-1,-3 4 2 0,1-4-5-3,4 0 4 5,2 1-2-4,-4 8 2 5,3 5 2-7,2 9 0 4,-6 1 2 0,6 11-2 2,2 2 1 1,-2 4-2-7,5 7 0 1,0 6 2 2,0 10 1 0,0 0-1 1,0 13 0 0,0 5 3 0,0-1-1-2,8-5 3 2,-3 0-6 0,-3-6 3 3,3 0-1-3,-1-2-2-2,-4-7 4-1,2 4 1 4,-2 2-5-4,3 2 10 6,-3 0-8-3,0 0 0-2,0 0-1-2,4-2 1 7,-1 4-2-3,0 4 0-3,0 7 1 2,1 6 1 1,-1-2 1 0,0-5-4 3,-3 6 8-5,0-6-1 0,1 4-4 1,-1 0 0 1,3-4-3-2,-3 1 6 3,0-6-3-2,0 11 0 1,0-6 0-3,0 1-3 4,0-6 0-1,0-9 0 0,0-11 0-3,0 1 0 5,0-7 0-4,0 6 1 3,0 4-2-2,0 6 4 0,0-4-3 1,-4-5 0 0,-2-13-1 0,2-1 1-2,1-9 0 2,3-4-1 0,0-1 1-2,0 4 0 3,0-2 4-2,0 1-7 3,0-13 3-7,0-3 0 6,0-9 2-2,3 1-1 2,7-3-1-3,3 2-1 2,1-2 0-1,-1 3 2 5,0-2 1-6,-5 2 0 3,-1-3-4 1,-4 0 3-6,4 3-1 0,-1-4 0 3,7 1 1 1,7-1-4 1,12 7 6-3,7 1-3 3,2 1 1-2,8 7-1 1,-3 2 1-2,5-2 0 2,9 6-1 0,3-9 0 4,19 5 0-4,9 1 0-4,9-10 2 4,6 7 0-3,-2-3-3 2,-4 2 2 1,-3-1-2 1,0-10 0-2,2 3 1-1,1-5 5 2,3-6-2 0,0 2 0 0,-6-2-2 0,-6 0-1-1,-4 4 2 0,-10-4 0 2,4 0-1-4,-8 0-1 3,-7 0 0 0,4 0 0-1,-12 0 1 0,9 0-1 1,-4 0 0 0,3 0 1 0,6 0 1-3,-8-6 0 4,-5 6-4 0,-9-6 3-2,-10 1-1 0,-2-7 0 1,-5 5 1 0,-4-6-2-1,-6 5 1 0,-11 2 0 1,-6 1 2 0,-2-1-2-1,-4-5-2 2,0 3-1-1,0-12 1-1,0 9-2-2,0-10 4 2,0-3 0 1,0-6 0-1,-10-2 1 2,3-5-2-3,2-8 3 2,-2-4-4 3,3-8 4-6,1-17-4 1,1 5 3 2,2-12-1 0,0-1 0 0,0 1 0-2,0-7 0 3,0 1 2-1,0-2-4 1,2-5 2-5,1-5 0 4,-3-6 0 1,0-9 2-1,0 8-4-3,0 4 4 4,0 8-4-2,0 4 4 2,-3-2-4 2,-2 1 4-6,-3-3-3 3,3 0 2-2,3-2-2-2,2 5 0 5,0 7 1-1,0 3 0 0,0 6 1-2,0-2-1 3,0 4 1-2,7-3 0 2,9 4-1-4,0 1-1 3,4 1 1 0,-4-1 0 0,-5 4-1-2,5 0 4 1,0 5-6 2,-3 11 6-1,-1-3-5 0,1 9 4 1,-6 1-3-2,2 2 2-1,-5 0-2-1,-1-4 0 4,2 1 1-1,-5-2-1 0,0 0 2 3,0-2-2-4,0 6 5-3,0 2-8 5,0 1 4-1,0 5 0-2,0-6 0 1,0 2 0 0,0 2 0 0,0 2-1 1,0 5 0-1,0 3 2 1,3 5 0 0,-1 2 1-1,6 3-3 1,-8 5 2 0,3 4-2-2,-3 6 1 1,0-1 0 2,0 3-2 0,0 0 4-5,0 0-3 9,0 0 3-6,0-3-4 1,0 1 2-3,-8-1-2 1,-24-7 2 2,-8 3 0 0,-1-5 0-1,-2-3 1 0,-1 2-1 1,-2-4 1 0,-2 6 2 0,2 3 0-2,2 5-4 3,7 3 2-2,3 0-1-1,2 0 1 2,5 35-1 0,-1 20 0 0,4 7-22-2,19 1-86 3,5-39-119 0,0-8-156-3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5-08T17:56:04.7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11">
    <iact:property name="dataType"/>
    <iact:actionData xml:id="d0">
      <inkml:trace xmlns:inkml="http://www.w3.org/2003/InkML" xml:id="stk0" contextRef="#ctx0" brushRef="#br0">6142 8338 289 0,'0'0'102'35,"4"-6"-40"-35,-4 12-13 0,-4-12-13 0,8 12-8 0,1-6 8 0,-4 5-2 0,-2-10-6 0,-4 10-5 0,5-10-4 0,0 5 2 0,-7 8-4 0,7-8 11 0,0 2-9 0,3-4 3 3,-7 4-6 6,1 3-2-4,0-5-3 3,-4 37-3 0,1-17-3 0,-3 6-2-2,5 0 3 2,-8-2-5 0,12-7 6 0,-8 13-7-1,5-17 0 0,3-6 1 1,0-1 1-2,0-6 1 2,0 6-1 0,3 6 4 0,2-4-4 0,-2 0 8-2,0 7-8 3,6-2 3-2,4 5-2 4,-10 1 5-7,3-11-3 5,1 0-1-2,4-1 1 1,1 3-3-3,1-2 4 4,-1 8-3-1,11-13 2-1,-13 5-4 1,9 1 2-2,-8-4-2 5,8-9 3-5,3 11-1 0,0-7-2 2,13 2 2 0,-17-2-2 0,13-5 8-2,4 8-8 2,-11-3 4 0,-1 0-3 0,5 2 2-2,-3-2 0 2,4 3-3 0,-6-3 3-3,1 5-4 5,8-5 7-3,-4 9-7 2,8-6 4-4,-5-3-3 6,11 5 2-6,-10 4-1 9,8-6-1-9,-11 5-1 1,3 3 0 0,3-8 0 1,-5 5 0 0,-2-4 0 1,8-4 0 0,7 0 0-1,-6-4 0 0,3 8 0 1,-1-10 0-1,-10 6 0 1,11 2 0 0,-7-2 0-3,-6-2 0 4,0 2 0-2,-10 0 0 0,12-3 0 3,6-3 0-4,-14 4 0 2,7 0 0-2,0-5 0 2,8 4 0 0,-12 0 0 0,10 1 0 0,-2 4 0 0,-5 1 0-1,9-6 0 1,-4-2 0-3,10 8 0 4,-7-6 0-1,1 3 0-1,4-12 0 2,-7 10 0-4,2-3 0 4,1 1 0-1,-7 4 0 0,9 4 0-2,-1-2 0 2,-1 1 0 1,4-1 0-2,-3-4 0-1,7 7 0 2,-11-8 0 0,6 9 0-3,-1 0 0 7,-5-3 0-6,-2 2 0 1,8-8 0-1,-14 3 0 1,8 6 0 2,-6-6 0-2,5 0 0 0,-9 0 0 1,6 0 0-1,0-3 0 1,-2 3 0 0,2 0 0-1,-11 0 0 1,11 3 0 0,-11-3 0 0,5-3 0-2,2 3 0 1,-2 0 0 0,-3-3 0 0,3 6 0 2,-5 0 0-3,14 6 0 3,-16-4 0-3,11 7 0 2,-4-7 0 0,-1 7 0 0,-6 4 0-3,7 1 0 5,-3 8 0-1,-2 7 0-2,-2-5 0 1,4 7 0-3,-4-4 0 3,-9-13 0 2,6 0 0-4,-10-17 0-1,-3-2 0 3,0 2 0 1,0-3 0-2,5 3 0-1,-10 0 0 2,5 0 0 1,5-2 0-3,-5 2 0 2,0 0 0 0,0-4 0 0,4-4 0-3,15-17 0 4,-9 11 0-1,9-6 0 1,-3 5 0-4,-8 2 0 4,13-4 0-3,-5 7 0 3,2-7 0-3,-3 10 0 1,-2-3 0 2,0 10 0-1,3-7 0 1,9 7 0-4,-8 0 0 3,0 7 0 0,12-14 0 1,3 14 0-4,2-5 0 5,-8 0 0-2,-6-2 0-1,9 6 0-1,3-6 0 2,-3 3 0-2,-10 1 0 2,10-4 0 0,-10 0 0 0,11 5 0-1,-11 0 0 1,8-2 0-2,4 2 0 5,-14 2 0-6,12-5 0 2,-4 1 0 0,-5-1 0 1,6 1 0-1,5-6 0 4,-5 3 0-7,-2-2 0 5,8-1 0-1,-7 6 0-3,-2-6 0 3,6 1 0 2,3 2 0-1,-6-3 0-3,16-2 0 0,-14-2 0 1,15 2 0 2,-12 5 0-2,-1 0 0-1,8-5 0 2,1 1 0 1,-6 8 0-4,-2-4 0 3,-2 0 0 0,3-4 0 0,-1 4 0 1,0 0 0-4,4 0 0 5,4-5 0 0,1 5 0-5,-6 2 0 1,9-2 0 1,-2 3 0 1,-2-3 0-2,6 4 0 4,-9-4 0-4,0 8 0 2,5-6 0 0,-5-4 0-3,-5 7 0 4,5-5 0-1,4 4 0-2,-3 1 0 2,11-2 0 1,-15-1 0 5,6 1 0-12,-14-3 0 7,2 2 0-4,-11 1 0 2,7-3 0-1,8 0 0 2,-1 3 0-1,4 0 0 3,-11-6 0-5,-3 3 0 5,3 3 0-5,-5-3 0 6,5 0 0-7,-1 3 0 4,2-9 0-1,5 6 0 5,-1 0 0-6,2 0 0 2,-4-6 0-1,-4 6 0-1,7-2 0-1,-1-3 0 4,-4-3 0 0,-1 1 0-2,-5-3 0-2,6 3 0 5,2-6 0-1,5-2 0 0,-12-2 0-3,5 5 0 0,0-10 0 1,-1 7 0 2,1-3 0-4,8 4 0 3,-4 1 0 0,-5-13 0 0,3 9 0-2,5-4 0 2,-10 11 0 0,0-4 0 0,2 3 0-2,-10-8 0 2,7 6 0 3,3-4 0-4,3-2 0 0,-15 2 0-1,5 2 0 1,-8 8 0 0,-3 1 0-1,-1 2 0 3,-1 3 0 0,-10-1 0-3,7 2 0 2,10 0 0-1,-16 0 0 1,6 0 0 0,6 0 0-1,-16 0 0 2,14 0 0-2,-8 2 0 0,8-2 0-1,-13 1-18 2,5 5-31 1,-9-2-28-2,10-4-59 0,-29-17-111 1</inkml:trace>
    </iact:actionData>
  </iact:action>
  <iact:action type="add" startTime="7627">
    <iact:property name="dataType"/>
    <iact:actionData xml:id="d1">
      <inkml:trace xmlns:inkml="http://www.w3.org/2003/InkML" xml:id="stk1" contextRef="#ctx0" brushRef="#br0">7757 12730 363 0,'9'5'99'6,"-9"-5"-56"3,-5 0-2-4,1 0-13 3,13 6-4 0,-7-6 17 0,-2 3-5-2,0-8-6 2,3 5-2 0,5 5 3 0,25 1-12-2,-4 5 0 2,12-3 1 0,3 7-6 0,12-2-2-2,12-8-5 3,8-5-1-2,-6 7-4 3,11 2 7-5,2-1 0 4,5 4 1-2,-5-4-3 4,1 2 0-8,-6 4-1 5,22-14-5 1,0-4 5-1,0-6-5-2,2 5 1 2,-17 2-1 4,-17 8 3-2,8-7 1-8,1 7-1 4,-25-5-3 3,7-3 0-3,2 3 0 0,-4-10 1 2,-15 13-4 3,-8-15 3-4,-13 12-1-3,-7-3 0 4,-14 3 1 1,0 3 1-1,-4-3-1-3,8 0-1 3,-12 0 1-1,5 0 1 1,3 6 1-2,-58 0-3 3,-5-9 0-1,-29 0 1 0,-7 6-1 0,-14-8-1 1,0 5 1-4,-5-4 0 3,-2 13-1-2,-15-4 2 2,5-10-2 2,10 5 1-4,2-9 0 0,4 9 0 2,14 4 1 0,0-8-1 1,5 8 0-4,16-8 1 3,9-1 0 0,5 5 1 0,21-7-2-2,5 6 0 2,16 6 0 0,16-9 0 1,10 4 0 0,4 0 0-3,-4-4-1 0,-2 4 2 1,8 0 1-1,32-12-2 4,18 1 0-3,28 5 1 1,13 4-1-1,30 4 0 1,-5 4 0 2,16-12 1-5,7 8-1 1,5-9 4 1,-5-2-4 3,-7 3 8-2,-12 15-7-2,-9-12 4 1,-4 10-1 2,-4 6 1-2,-4-7-3 0,-22 2-2 0,-27-5 1 4,-2 3 0-4,-21-10 0-2,-17 2 0 2,-9-4 0 1,-7 1-1 0,-3 10 0-3,-3-5 0 4,3 0 0-1,-10 8-1 2,-41-4 0-6,-66-1 1 5,-24-2 0-1,-47-14 2 9,6-5-2-15,-6-4 0 4,-5-3-3-1,5-6 2 2,31-3 0-1,37 11 1 1,26 6-2 4,43 2 4-4,23 17-2-2,33-4 1 2,1-7 1 1,4 3-2 0,-3 6 1-2,61-3 1 3,25 12-2-1,27 15-1 1,31 5 0-4,36 11-1 3,20-21 2 0,-44-7-2 0,-23-7 4 1,-21-2-1-1,-38 8-1-1,-8-13 0-1,-30 4-1 0,-18-2 0 1,-6 7 0 1,-22-7 2 1,3-7-1-3,0 18 0 2,-7-11 0-1,1 0-2 1,-65 18 2 2,-45-4 2-3,-29-6-2 0,-7 4-2 1,2-15 1-3,7 3 1 3,-11-6 0 0,27 3 0 0,14 0 1-2,28-8-2 1,16 17 1 3,25-5-1-3,21 3 1-2,23-4 0 3,0-4-1 2,7 3 2-2,25-11-1-2,52-2 2 2,21 8-4-2,44 9 2 5,37 0-2-6,-7-3 1 4,-22-8 1-3,-5-1 0 3,-14-2 1-4,-32-9-2 4,-24 9 3-2,-30-2-5 1,-18 10 3-2,-24-3-1 1,-14 6-1 2,-4 9 0-2,8-9-2 0,-56-20-3 3,-92 8 7-4,-78 7 1 2,-18 7 8-2,-14 1-7 2,13 16 3 1,60-9-5-2,22 1 1-1,42 3 0 4,25-6 0-3,19 9 0 0,26-9 1 0,24-5 0 0,28-6-1 1,12-5 2 0,-5-1-1-2,-8 12-2 2,0-6 1 0,3 3-2 0,-3-6 1-2,2 4-6 2,1 2-5 0,21 2-15-1,6-4-20 0,16 2-47 1,7 14-52 0,2 8-127 0</inkml:trace>
    </iact:actionData>
  </iact:action>
  <iact:action type="add" startTime="11010">
    <iact:property name="dataType"/>
    <iact:actionData xml:id="d2">
      <inkml:trace xmlns:inkml="http://www.w3.org/2003/InkML" xml:id="stk2" contextRef="#ctx0" brushRef="#br0">7321 12668 260 0,'2'0'145'5,"3"3"-66"3,-2-3-33-2,-11-3 15 2,13 21-10 0,-5 1 1 0,-5 9-12 0,10-14-1-2,2 4-9 2,-11-5-6 0,8 10 0 1,-4-2-11-2,0 8 4 0,1-4-8 1,-1 1-2-1,0-7-3-1,8 1-1 2,-5-11 2 1,10 10-1-2,-16-13 2-1,13 0-3 2,0 7 5 0,9-5-6 0,4 1 5-1,-1 6-6 1,1-10 3-1,10 3-1 1,-9-1 0-2,9 0-1 2,-10-7-1 1,2 0 5-2,11 3-1 1,-3-3 5-1,-4 9-4 1,0-7 1 0,13 4-2-2,-14-1 0 2,11 0-1 1,-7-5-1-1,7 10 0-2,2-13-2 1,-5 6 5 6,4-9-4-5,4 6 2-6,-8 0-1 6,5 3-3-1,-5-6 0 1,3 9 0-2,-4-4 0 4,-2 1 0-4,1-1 0 5,-7 5 0-4,14-4 0 0,-5 2 0-2,10 7 0 3,-8-12 0-1,7 5 0 0,10-3 0 1,-1-4 0-1,-11 8 0-1,1-4 0 3,-8-2 0-1,2 7 0 0,5-7 0-2,1 2 0 2,1-2 0 0,-5-2 0-1,8 2 0 2,0 2 0 0,1-2 0-3,2-2 0 1,1 7 0-1,-4-5 0 2,17 3 0 0,-33-3 0 0,24 5 0-2,-3-5 0 2,-10-8 0 1,-2 11 0-1,2-6 0-2,-2 3 0 1,-1-3 0 3,-3-2 0-4,-1 1 0 1,-9-2 0 0,7-1 0 2,14 1 0-3,-15 2 0 1,0-13 0 2,1 15 0-1,9-9 0 1,-7 2 0-5,2 4 0 5,4 2 0-1,3-2 0 0,-6 3 0-2,-4-5 0 2,1 2 0 0,11 0 0-1,3-5 0 0,-19 7 0 1,12-4 0 0,-9 7 0 0,9 0 0-3,-2-10 0 4,-10 13 0-2,0 7 0 2,-1-8 0-4,9-4 0 4,-7 9 0-1,2-12 0 2,2 7 0-7,12-6 0 6,-16-3 0-2,0 11 0 2,-3-8 0-4,5 1 0 3,-12 3 0 1,4-3 0-2,-1 6 0-2,2-8 0 4,-1 5 0-1,8-5 0 0,-5 10 0-2,-7-8 0 1,8 8 0 3,2-5 0-3,-10 10 0-1,4-10 0 5,4 5 0-3,-7 6 0-1,14 3 0-2,-4-5 0 2,-10 8 0 0,-3-6 0 0,5-4 0 1,-2 5 0-1,-7-1 0 2,4 10 0-1,1-10 0-2,-2 3 0 2,-8-1 0-1,11 10 0 2,-8-6 0-4,7 7 0 4,3 14 0-1,-8 5 0 1,0-11 0-4,2 7 0 5,-11-8 0-4,6-2 0 2,-13-1 0-2,7-7 0 1,-11-6 0 2,13-11 0-4,-18-4 0 4,18 0 0 0,-14 0 0-1,5 0 0-1,5 0 0-1,-5-4 0 1,0 4 0 2,0 0 0-1,0-5 0-3,0 2 0 3,10-21 0 1,14-3 0-1,-6 0 0-2,1 10 0 4,1-6 0-1,-3 12 0-4,-4-9 0 2,6 14 0 0,-7-5 0 1,11 0 0 0,7 2 0-2,-6-2 0 1,12 4 0 3,-9-2 0-2,14 3 0 0,1 1 0-1,-4 2 0-1,2 0 0 2,-4-3 0-3,12 3 0 4,-16-2 0-1,13-2 0-1,-9 0 0 3,4 1 0-4,10-5 0 1,1 8 0 1,-8-2 0-2,7 0 0 2,3-10 0 0,-2 13 0-1,-7-5 0 1,2 1 0-1,0 4 0 4,9-1 0-4,2-3 0-2,7 9 0 2,-5-3 0 1,-2 0 0 0,1 6 0-2,1 5 0 5,-11-7 0-5,1 0 0 2,2 2 0-4,-5 6 0 5,-2-10 0-1,7 4 0 0,2 1 0-2,-1 0 0 2,4 3 0 0,9-7 0 1,-10 4 0-4,-6-2 0 3,2-1 0 1,-13-4 0-2,-2 5 0-1,7-5 0 2,-2 3 0 0,11 0 0 2,-7 1 0-4,-2-4 0 4,10 6 0-4,-6 1 0-1,3-7 0 2,-10-3 0 1,15 8 0 0,-2-7 0 0,3 7 0-2,-8-5 0 1,1 0 0 2,-5 2 0-3,-1-4 0 2,-7 7 0-1,-4-5 0 5,13-3 0-4,-4-2 0-3,-1 3 0 1,4-13 0 2,-3 13 0-2,-1-9 0 2,2 11 0 0,3-7 0 0,4-2 0 0,-8 1 0-2,18 6 0 1,-15 2 0 2,12-6 0-1,-12 2 0-2,1 3 0 2,7 1 0 0,-11-4 0 0,4 4 0-2,-6 0 0 2,1-2 0 0,8 2 0 3,1-3 0-7,-9 3 0 4,-3-3 0 0,7 1 0-3,2-3 0 3,-5-2 0 0,6 4 0 2,6 6 0-5,-13-3 0 2,-3 3 0 1,-4-9 0-1,2-1 0 2,-9 0 0-3,-6 1 0 1,22-2 0 2,-6 2 0-4,9-11 0 4,-9 12 0-2,2-15 0 3,3 3 0-5,-8-3 0 3,3 0 0 0,-8-4 0 1,8 4 0-2,-13 0 0-1,2 3 0 2,4-4 0 0,1-10 0-1,-4 0 0 1,-1 0 0-1,3-4 0 1,-7 0 0-2,1 12 0 2,0-14 0 0,4 18 0 1,-9-9 0-3,7 13 0 1,-13-13 0 1,11 3 0 3,-3 14 0-5,-15 0 0-1,11-8 0 3,-2 12 0 0,-3 7 0-2,4-3 0 3,-14 3 0 0,0 0 0-3,-7 3 0-1,14 4 0 3,-14-7 0 1,14 13-38-1,-7 4-26 0,-11 14-44-2,-53 2-52 2,-26-8-152 0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5-08T17:59:05.7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21">
    <iact:property name="dataType"/>
    <iact:actionData xml:id="d0">
      <inkml:trace xmlns:inkml="http://www.w3.org/2003/InkML" xml:id="stk0" contextRef="#ctx0" brushRef="#br0">6151 8338 327 0,'0'-6'95'1,"1"6"-33"7,-1-14-10 5,3 17-11-13,0-1-3 19,-6-2 5-19,3 6-1 18,-4-9-14-17,4 6 2-1,1-3-2 15,-1 6-6-15,-1-3 3 12,1 5-5 5,0 1-5-16,1 4-9-1,-1-4 6 11,0 16-8 6,0-3 2-16,0 8-3 16,6-13 1-16,-2-2 0-1,-4 5 1 18,0 3 0-18,3-10-3 18,0 8 4-17,-3-7-4-1,7-1 4 9,-1 1-4 5,-4-1 2-13,6 4-3 18,0-2 1-19,-4 0 0 1,5-5-1 8,-2-1 3 9,-4-1-3-16,7 4 9-2,-3 5-9 11,5-6 4 6,-4-7-2-17,1 1 1 2,6 0-1 14,5-5 0-15,0 7 1 16,6-7-1-17,5 8 5 12,-5-1-3-12,4-1 4 19,-2-6-7-19,-2 6 3 11,-16-6-3-10,10 3 0 16,9-3 1-17,2 0-3 19,2 0 1-18,-5-5-1-1,4 1 0 11,-5 1 0 8,6 3 0-18,-8 3 0-1,11-3 0 9,-12-6 0 12,7 6 0-20,1 0 0-1,-4 0 0 8,1-2 0 10,-2 4 0-17,2-2 0 1,8 3 0 8,-13 0 0 15,15 1 0-25,-2-8 0 1,-5 8 0-1,-5-2 0 8,2-8 0 4,2 10 0 8,-5-4 0-20,1 0 0 0,-7 2 0 12,4-4 0-11,9 2 0 17,-5 2 0-18,8-4 0 19,-4-5 0-19,4 7 0 0,-4-8 0 10,-5 6 0 6,7-2 0-15,-11 1 0 18,6 3 0-18,-2-5 0-1,-6 5 0 18,3 0 0-18,5-5 0 14,8 2 0-14,-10 3 0 9,-7-9 0-8,17 6 0 18,-10 1 0-19,-4 2 0 18,6 2 0-17,-1-4 0-1,1 2 0 8,-2-4 0 10,-2-3 0-18,4 12 0 12,-3-14 0-11,-4 9 0 17,1 4 0-17,6-8 0 11,-6 13 0-12,2-14 0 17,-5 5 0-16,8 0 0 11,4-4 0-11,-5 8 0 19,9-8 0-19,-8 13 0-1,1-14 0 16,-13 12 0-16,13-7 0 11,-3 6 0-10,-13-3 0 18,4 1 0-19,11 1 0 19,-1-2 0-18,5-1 0-1,5 1 0 10,-13 2 0 1,12-2 0-11,5 3 0 20,-5-6 0-19,11 8 0 0,-10-1 0 8,-8-5 0 9,-1-2 0-17,-5 5 0 1,-3-5 0 15,1-2 0-16,-5 4 0 8,-3 1 0 8,1-6 0-17,2 3 0 2,4 3 0 9,-11 3 0-8,-2-6 0 14,-7 0 0-16,2 4 0 15,5-2 0-15,-16-2 0 10,14 5 0-10,11 18 0 16,-3 11 0-17,-3-6 0 17,-6 3 0-17,6-1 0 18,-7-7 0-18,-3-6 0 1,5 2 0 8,-3-7 0 10,-2-4 0-19,0-8 0 0,0-3 0 19,3 3 0-19,-3-5 0 9,0 10 0 9,3-10 0-16,-3 5 0-2,0 0 0 8,0 0 0 9,0-4 0-16,10-17 0 16,8-11 0-17,-5 1 0 0,0 14 0 18,-7-1 0-18,5-6 0 3,2 11 0 6,-2-2 0 6,-1 10 0-14,-5-3 0 17,0 8 0-17,5-6 0 1,13 0 0 12,-4 1 0-14,3 1 0 11,1-4 0 5,10 5 0-15,4 1 0 1,-7 2 0 15,11-2 0-17,-5 2 0 17,-9 0 0-16,20 2 0 7,-5-2 0-4,-5 0 0 13,4 0 0-16,-2 2 0 8,-1-2 0 9,-11 6 0-17,-1-6 0-1,5 5 0 19,-1 1 0-17,-4-6 0-2,3 0 0 7,-4-2 0 12,4 2 0-19,2-4 0 12,-10 4 0-12,18-5 0 18,-5 5 0-17,2 0 0 17,2-6 0-17,-5 6 0-1,8 0 0 13,-5 0 0-12,0-2 0 10,-13 0 0 10,2 2 0-21,4 0 0 0,-2 2 0 10,-2-2 0 4,4 2 0-12,-1-6 0 1,3 8 0 16,4-8 0-17,2 11 0 0,0-1 0 11,2-6 0-13,-1 0 0 9,1 0 0 10,-8 0 0-17,-1 0 0-2,-10 11 0 16,8-11 0-16,-8 0 0 8,3-3 0 10,-7 9 0-18,9-6 0 13,0 0 0-12,2 0 0 14,2 3 0-15,-4-3 0 18,2 0 0-18,2 0 0 1,2 2 0 16,-8-2 0-17,10 4 0 12,4-8 0-12,-7 2 0 19,-1-4 0-19,7 1 0 17,-4-1 0-16,-7-5 0 0,7 9 0 9,1-5 0 9,-8 4 0-18,-7-2 0-1,3 0 0 17,-7-7 0-17,15 3 0 8,-4-2 0 16,2 1 0-24,5-7 0 0,-7 4 0 3,-6 7 0 8,5-15 0-1,2 4 0 8,5-3 0-18,-2 0 0 0,-4 9 0 16,5-14 0-16,-21 12 0 13,23 6 0-11,-24-5 0 15,-5 1 0-16,17 4 0 1,-15 1 0 9,4-5 0 2,-2 4 0-13,0-9 0 20,15-1 0-20,-8 1 0 16,-14-7 0-15,13 3 0-1,-3 6 0 10,-2 9 0 9,-8-1 0-18,0-11 0-1,5 12 0 16,-5-10 0-16,2 6 0 9,-2-4 0 13,0 7 0-22,7-2 0 0,0 5 0 19,-7 1 0-18,0-5 0-1,0 14 0 9,0-2 0 10,0-8 0-18,-14 3 0 0,12 8-51 15,4 29-50-16,-14 22-90 8,-47 8-184 13</inkml:trace>
    </iact:actionData>
  </iact:action>
  <iact:action type="add" startTime="7193">
    <iact:property name="dataType"/>
    <iact:actionData xml:id="d1">
      <inkml:trace xmlns:inkml="http://www.w3.org/2003/InkML" xml:id="stk1" contextRef="#ctx0" brushRef="#br0">7725 12708 128 0,'0'0'67'0,"0"-3"-27"1,3 6-7 9,-3-3-2 12,0-3 23-21,6 6 5-1,1-8-5 10,-6 10 4-10,10-2-10 17,4 2-1-16,-4-10-14 14,16 7-5-14,2-2 0 16,6 0-2-16,10 0-4-1,6 0-6 9,-2 3 0 10,32 1-6-19,-14-11 1 16,10 15 2-16,11-2 2 4,-4 2-3 5,9 1-2 10,-9-1-1-19,6 1-3 1,-19-3 0 12,9-1-3-13,-1-19 4 11,2 6-7 6,-5-3 2-16,-8-8-1 0,-14 2-1 18,-7 2 0-18,-2 10 0 11,-17-7 0-12,-2 12 2 21,-16 0 0-20,-6 0-1-1,-4 0 0 11,0 0-1 8,0 0 1-18,-4 0-1-1,-5 0 1 9,9 15 0 8,-50-1-1-17,-7 2 1 18,-27-2 0-18,-13-11 0 1,-25-1-1 7,-17-7 0 12,1 0-2-19,5 0 2 0,3 5 0 8,19 10 1 10,13-7-2-19,5 8 2 1,13 6 0 16,15-3 1-17,1-7-4 12,15-7 2-11,10 2 0 15,19-2 0-16,12 0-1 16,8 0 1-15,10-12 0 15,-10 18 1-16,6-12-1 10,26-1 3-10,4-6-3 18,24 2 1-18,24 11-1 17,33-11 0-17,20 11 0 18,8-3 1-17,14-3 1-1,6 1-1 16,5-6 6-15,2 9-4 8,-8-24 1 7,-4 3-1-16,-26-5 1 3,-10 11 1 8,-20 3-2 9,-32 3 6-20,-15 5-7 0,-25 6 3 10,-12 0-2 8,-24 0 2-18,-1 0-5 0,7 6 0 17,-2-12-1-16,-7 12 1 16,-30-1 1-16,-44 25 0-1,-36-17 2 10,-27 9-1 12,-37-10 1-22,27-1-2 0,1-5-2 12,-14 1 1-10,19-1 0 16,3-6-1-18,28 0 1 13,1 7 0-12,19-7 0 16,13 5 1-16,4-10 0 11,22 5-2-12,3-7 1 12,27 14-1-11,8-14 1 24,24 1-1-25,5 12 0 0,-9-12 2 12,20 4-3-12,34-3 4 10,27 5-2 8,29 0 0-16,34 5 0 0,24-3 0 5,5-2 0 14,5-2 1-21,-19 4-1 1,-34 4 0 9,-9-8 2 8,-7 2 1-18,-6 6-3 1,-12-3 2 17,-20-10-2-18,-26 5-1 11,-21 2 1-10,-18 6 0 16,-12-12-1-17,6 12-1 17,-20-3 1-16,-77 7 1 16,-20 7 1-17,-20-12 0 0,-10 1-2 10,-7-8 2 9,6 7-1-18,12-5 0 8,30-3 0-9,26-3-1 20,28 4 2-19,27 4-2 15,12-4 1-15,24-4-10-1,-9 6-27 9,29-22-30 11,8 7-57-20,-4 8-92 0</inkml:trace>
    </iact:actionData>
  </iact:action>
  <iact:action type="add" startTime="10523">
    <iact:property name="dataType"/>
    <iact:actionData xml:id="d2">
      <inkml:trace xmlns:inkml="http://www.w3.org/2003/InkML" xml:id="stk2" contextRef="#ctx0" brushRef="#br0">7476 12721 185 0,'1'6'141'1,"-2"-8"-62"0,-4 2-35 7,10 0-4 8,-17 5-13-16,19-10 12 17,-2 7 2-17,-5 6-2 17,0-10 0-16,-8 4-5 9,11-2-7-9,2 9-6 16,-1 3-12-17,-4 1-2 16,0 0 5-16,10 0-3 17,-3 4 1-17,-1-8 0 0,-4 1-3 17,9-7 0-17,-9 9-1 11,1 1 1 8,4 1-6-19,2-8 6 0,-5 5-6 17,3-1 3-16,5-8-2 8,-8 3 1 7,6 7 1-14,-3-7-1-2,1 3 2 19,3 7-2-19,-6-10 2 18,15 1-4-18,-11 0 6 0,5 2-5 8,6-3 2 9,-11 2-1-16,3-10 1 16,8 6 0-17,-7 2 0 19,10-2 3-19,0 2-3 1,4-5 5 11,3 0-6-12,-2-3 5 11,8 10-5 6,-6-7 2-17,-10-4-1 2,7 1-1 9,6 3 0 6,-10-2 0-17,5 2 2 2,1 0-3 16,-5 0 4-18,4-3-6 18,-8-1 3-18,5 4 1 0,-5 4 0 9,6-1-1 6,-4-3-2-14,-2 0 4 20,-1 0-4-20,14 0 5-1,-12 2-6 9,13-2 5 5,-7 0-4-14,6 3 1 21,0 1 3-20,-10-4-2-1,8 0 0 18,-1 5-3-17,7-5 4 8,-7 3-3-9,-1-6-1 20,-15 3 0-18,29 3 0 8,-22-10 0-9,13 11 0 10,6-9 0 6,2 5 0-16,2 1 0-1,4-1 0 18,-11-1 0-16,5-3 0 9,-11 4 0-11,9 0 0 19,-12-3 0-17,18 1 0-2,-8 7 0 10,10-13 0 9,-11 4 0-18,1 3 0-1,11-2 0 18,-1-1 0-18,-14 4 0 8,9 0 0 12,-4 0 0-20,5 0 0 0,-4 4 0 20,-9-1 0-19,11-3 0-1,-2-3 0 7,-8 7 0 13,7-8 0-17,2 8 0-3,4-12 0 8,-5 8 0 11,5-10 0-17,-1 10 0-2,-1-9 0 11,10 9 0 2,-13 0 0-12,12-8 0 18,-4 10 0-19,-3-7 0 2,-4-10 0 9,14 13 0 7,-12-7 0-17,11 7 0-1,-14-2 0 19,7 4 0-19,2-2 0 3,-4-1 0 8,1-5 0 0,-5 8 0-10,0 0 0 15,-1-6 0-16,1 6 0 18,5-8 0-18,-5 10 0 9,4-2 0-6,-9-5 0 16,-1 8 0-19,-11-3 0 18,5 0 0-18,2-3 0 0,-11 6 0 8,13-6 0 10,-8 3 0-18,10 3 0 12,-8-3 0-12,7 0 0 18,-5 0 0-18,8 8 0 18,1-8 0-17,-15 0 0-1,24-3 0 11,-27 14 0 7,8-13 0-18,1 4 0 1,-6 1 0 17,4-8 0-18,-18 10 0 9,0 1 0-7,1-6 0 14,-4 0 0-16,1 6 0 17,2-1 0-17,-5 3 0 19,3-3 0-19,6 22 0 0,-10-2 0 19,10 2 0-19,-10 8 0 10,4 1 0-8,1 4 0 14,-11-12 0-16,11-11 0 8,-16 2 0 10,16-14 0-18,-5-7 0 18,-3 4 0-18,0 1 0 1,5 0 0 16,-5 0 0-16,0-6 0 10,0-5 0-10,4 10 0 15,-1-29 0-15,7-4 0 10,-3 5 0-10,5 7 0 17,4-4 0-17,-2 4 0 10,8-3 0-11,-6 2 0 20,4 3 0-20,1 14 0 12,-3-14 0-12,7 12 0 18,4-4 0-18,4 9 0 21,-5-6 0-21,14 8 0 0,7-2 0 8,-1 6 0-4,0-8 0 16,5 8 0-18,1 2 0-1,-10-5 0 11,9 6 0-11,1-9 0 8,-5 1 0 3,5-2 0 8,-3 11 0-20,-1-10 0 0,4 7 0 12,-2-11 0-10,-6-1 0 15,7-2 0-16,-8 6 0 13,2-6 0-14,-6 14 0 19,13-10 0-18,-8-3 0-1,3 6 0 11,-5 9 0-9,-1-9 0 17,-1 1 0-19,0-5 0 12,2 12 0-11,2-12 0 17,5 8 0-18,3-4 0 10,-4 12 0-9,1-12 0 17,0 10 0-18,-3 1 0 20,-1-7 0-20,-2 3 0 0,15 2 0 11,1 5 0 9,4-7 0-19,9 0 0-1,-3-4 0 9,-2 6 0-5,-11-13 0 6,6 13 0 8,1-9 0-18,-9 11 0 10,4-11 0-10,-12 0 0 18,10 9 0-17,-11-13 0 18,9 11 0-19,1-7 0 1,-2 2 0 9,-3 3 0 11,-3-7 0-21,-4 8 0 0,3-4 0 11,-5-10 0-10,-2 10 0 16,1-9 0-17,-4 0 0 19,8-6 0-18,5 1 0-1,-5 1 0 11,5 7 0 9,-2-3 0-19,5-7 0-1,4 8 0 10,-2 1 0-7,4-10 0 16,1 13 0-19,-10-1 0 10,-8 1 0-7,9 2 0 13,-8-8 0-16,-2 8 0 8,10-7 0 11,-12 10 0-19,0-8 0 0,7 5 0 12,-6-8 0 7,-5-4 0-19,5-2 0 0,-2 6 0 11,2-7 0 8,2 1 0-18,3-5 0-1,5 0 0 18,-6-5 0-18,7 3 0 13,-5-3 0-13,-10-1 0 18,-3 3 0-16,-4-1 0-2,9 4 0 12,-5-1 0-9,-10 1 0 14,8-8 0-17,3 0 0 8,-5-7 0-4,2 6 0 16,0-11 0-19,3 16 0 1,-18-5 0 8,11-3 0-1,-8 17 0 11,3-6 0-20,1 9 0 2,-10 1 0 16,1-2 0-17,6 12 0-1,-21 0 0 9,6 0 0 9,-4 3 0-18,-4-1 0 11,2-7 0-11,-6 30 0 20,18 20-9-19,-18 43-62-1,-17 1-35 11,-44-24-61 8,-30-24-150-18</inkml:trace>
    </iact:actionData>
  </iact:action>
  <iact:action type="add" startTime="15552">
    <iact:property name="dataType"/>
    <iact:actionData xml:id="d3">
      <inkml:trace xmlns:inkml="http://www.w3.org/2003/InkML" xml:id="stk3" contextRef="#ctx0" brushRef="#br0">10336 17482 196 0,'4'0'92'1,"-4"0"-25"9,0 0-2-10,4 6-18 18,-8-12-7-18,8 6 5 17,1 0 5-17,-5 6-6 11,13-12 6-11,1 12-9 18,6 0-7-18,4-6-8 18,9 1-7-18,16-1-3 0,6-5-5 17,16-3 4-17,11-9-4 18,5 15 2-18,2-16 2 10,9 10 0-8,9-3-1 15,10 5-2-16,11 6 1 8,36-6-5-7,-11-2-4 20,-9 8 2-22,1-5 3 0,16 5-7 6,-37-12 1 11,-27 10 0-17,3-1 0 19,-7 6 0-18,4-6-2 0,15 6-1 9,8-11 1 8,-14 10 0-18,-15-7 0 18,-1 5 0-17,-30 3-1-1,-10 2 1 10,-12-5 0 9,-2 3 0-19,-13-1 0 0,-5 5 0 19,-5-7 0-18,-7 0-1 10,-6 0 1-11,-3 0 0 19,0 5-2-19,0-10 0 9,0 10-1-7,-37 14-1 19,-58 2 3-20,-10-11 1-1,-5-3 0 8,-44-7 0 13,14 5 1-21,-5-5-2 0,0-5 1 9,-26 5 0 10,-28 0-1-19,-5-7-2 3,17 7 0 8,-10-10 0-9,10 10 2 20,8-4 0-22,15 10 0 2,22-6 1 8,20 15-2 3,12-8 0-12,15-1 1 17,30 11 0-18,18-17 0 3,26 6 0 7,21-10-2 2,6 2 0-12,7 2 1 17,-3-17-1-17,57-9 0 18,-5 7 2-17,7 6 1-1,-1 6-1 11,22 7 0 5,23 8 0-16,33-2 2 22,21 5-2-22,26-1 2 0,33 7-2 9,-21-17 3-6,-33 5-3 19,-5-3 2-22,-6-4-2 0,-17 7 1 11,-1 4-2 7,-3-9 2-18,26 0 1 9,3-6-1-8,-26 3 1 16,7 3-2-17,-21-5 3 13,-20 5-1-13,-34 5 1 18,-21 4 1-17,-22-9-1 11,-20 0 0-12,-14 0-3 14,-4 0 0-13,9 5 0 17,-4-10-1-18,-19 18-1 18,-92 16 2-17,-24-9 0-1,-46-15 1 11,-12-10 1 9,-35-1-2-19,3-11 0-1,-13 0 0 12,-50 8 0-12,27-4 0 12,8 18 0 9,24 3 0-21,16 9 0 0,31-2 0 19,22 2 0-18,35 0 0-1,21 3 0 8,28-1 0 13,16-6 0-21,44-13 0 1,17 0 0 8,9 0 0 11,-2 0 0-20,22-4 0 2,41 0 0 6,20-7 0 12,34 11 0-20,36-6 0 0,29 0 0 11,34 5 0 9,-10-3 0-19,-30 1 0-1,-2-10 0 11,0-4 0-8,-1 11 0 15,10-8 0-17,-23-3 0 12,4-3 0-13,-7 9 0 20,-1-2 0-19,-7 6 0-1,-15-1 0 12,-27 10 0-10,-22 4 0 7,-18-6 0 14,-7 0 0-22,-11 0 0-1,-19 0 0 13,-7 0 0-13,-8 0 0 11,-15 0 0-8,-4 0 0 7,0 0 0 6,-2 7 0-16,-3-7 0 22,-8 0 0-22,-96 30 0 0,-46-23 0 11,-30-7 0-10,-33-7 0 12,2-10 0-11,24 4 0 11,2-8 0 5,-18 10 0-18,21-1 0 1,60 4 0 13,9 3 0-14,36 10 0 17,21-10 0-16,41 5 0 14,17 0 0-15,14-5 0 17,-2 5 0-15,117 0 0-2,76 22 0 17,56 18 0-17,23-30 0 10,-20 10 0 9,16-13 0-18,-16-8 0-1,-44-5 0 9,-45 0 0 9,-63 6 0-17,-4 6 0-1,-23-6 0 20,-21 6 0-19,-12-6 0-1,-21 0 0 9,-21 0 0 9,-7 1 0-17,-3-1 0 8,-8 0 0-7,6 4 0 14,-76 24 0-16,-104 9 0 13,-23-29 0-13,-35-3 0 17,-15-13 0-16,20-11 0 17,18-4 0-16,52-2 0-2,-2 11 0 16,18 14 0-16,34 0 0 12,36 2 0-10,24 10 0 16,19-7 0-18,23-5 0 8,26-5 0 12,-10 10 0-19,6-10 0-1,-6 5 0 10,7-7 0 9,-14 11 0-19,27 9-9 1,13-3-52 17,11 14-34-17,9 7-72 1,4 20-145 9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5-08T17:59:05.7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64">
    <iact:property name="dataType"/>
    <iact:actionData xml:id="d0">
      <inkml:trace xmlns:inkml="http://www.w3.org/2003/InkML" xml:id="stk0" contextRef="#ctx0" brushRef="#br0">2846 9406 312 0,'-20'5'60'0,"-17"3"-9"18,-5-2-4-17,-20 3-23-1,-22-7-8 17,-29 2 8-17,7-10-4 7,-26 6-1 9,0 0 6-15,19 7-5 17,16 5-3-18,17-4 7 0,9 6-9 16,15-1-4-15,-14-3-3 9,40-10-5 13,12 0-3-23,18 4 1 0,10-10 0 14,-2 6 8-13,12-6 31 11,66-14-30-12,15 16 6 17,57-11 3-16,35 5-5 12,44-3-3-13,-26-1-4 20,-29 0 1-19,14 5 0-1,-58-8 2 10,-31 6 0 7,-30 7 6-16,-34-3-8 16,-25 5 3-16,-20 2-7-1,-1 2-3 17,-8-2-1-17,-30 0-2 10,-97 0 1-7,-33-2 2 7,-59 4 8 8,-8-4-3-15,-26-15 6-3,-8 2-8 16,65-5-4-16,44 15-1 9,31 2 1-7,56 6-1 16,39-6 2-18,37 3-3 17,8-2 4-16,7-5 4 11,96-18-5-11,44 10 0 16,30 15 0-16,-17 10 0 0,-8 18-1 9,-18 3 0 11,-22-8 0-21,-33-9 0 0,-33 2 1 10,-31-16 1 9,-14 4-4-19,-9-4 2 0,-5 5-2 18,-27-5 0-17,-70 12 2 9,-11-5 0-10,-40 6 2 17,-9-6-4-17,40 1 5 17,22 1-5-17,47-3 3 11,24-6-2-10,27 0 1 19,4-6 0-19,13 1 1 1,86-7-1 7,52 1 1 9,63-3 1-17,-19 2-3 9,-36 10 2-9,-48 4-2 19,-37 4 1-19,-42-2 0-1,-31-2 0 17,-6 3-1-17,-11 4-1 12,-79 14 2-11,-50 2 1 16,-59 0-1-17,-28 0 6 11,-15-5-6-10,58-1 0 16,10-7-2-17,65 1 2 18,30 5-1-17,42-18 2 11,45-6-2-12,-1 6 2 20,35-20 11-19,93-29-10-1,45 17 1 10,36 7-3 9,6 11 0-18,-35 11 1-1,-53 8-1 8,-62-5 0 14,-62 4 0-22,-2-3-2 1,-14 6 5 10,-82 13-3-8,-28-3 2 8,-62-6-4 13,7-2 1-24,22-1 0 0,27 2 1 3,13-1-3 11,30-6 2-14,47 2-25 12,23-5-27 0,24 0-57-12,56 12-74 13</inkml:trace>
    </iact:actionData>
  </iact:action>
  <iact:action type="add" startTime="7165">
    <iact:property name="dataType"/>
    <iact:actionData xml:id="d1">
      <inkml:trace xmlns:inkml="http://www.w3.org/2003/InkML" xml:id="stk1" contextRef="#ctx0" brushRef="#br0">13585 10178 269 0,'16'15'142'0,"-16"-10"-79"16,0-2-30-16,5 7-14 18,-10-3-1-18,13 6 5 17,2 5 7-16,-7-1-2-1,1 5-2 16,-4-3-5-16,9 6-6 16,-9-7-4-15,4 16-3 6,-4-8 2 11,-4 2-4-18,11-11 0 0,-7 4-2 23,0-15 3-23,3 8-2 0,1-14 1 7,-1 8 4 11,7 7-4-18,3-2 1 12,8-2-1-12,-7-7 7 19,14 1-6-19,-11 4 2 19,18-6-2-19,-6 6 0 0,17-9 1 11,-4 0 1 8,-3 0 3-18,-2 0-3-1,-1-7 5 11,7 7-3-6,-2 0 2 5,2-2-4 9,14 2 0-19,-12 2-2 1,4-2 1 17,2-5 1-18,5 0-3 8,-5-4 1 9,0 3-2-16,-8 4 4-1,10-5-8 19,-13 5 3-18,17-2-1 0,-14-3 4 15,2 5-1-16,-9-2 0 7,15 12 2 10,-10-10-4-17,6-4 5 18,-15 10-6-17,6-2 2 0,-2-2-5 9,-8 0 0 7,-4-6 0-16,4 2 0 18,5 8 0-19,-9-8 0 0,12-3 0 11,-6 12 0-9,8-8 0 16,-2-2 0-18,0 2 0 10,-8 3 0 8,5 0 0-18,-5-3 0 0,1 3 0 19,-6 3 0-18,5-6 0 15,-5 1 0-15,3 4 0-1,9 1 0 7,5-8 0 13,-8 1 0-20,9 13 0 3,-1-18 0 16,-4 13 0-19,5-4 0 8,5 0 0 9,-1-4 0-16,-5-1 0-1,10 8 0 11,4-3 0 7,-5 2 0-17,8-4 0-1,-5 4 0 11,3 2 0 10,3-10 0-20,-12 0 0-1,7 3 0 11,-4 1 0-10,0 2 0 18,8-6 0-19,2 8 0 12,2-2 0-11,-3 0 0 15,19 0 0-15,0-2 0 18,-1 4 0-19,1 2 0 1,-3-8 0 8,3 2 0 8,-10-6 0-15,4 3 0-2,-5 5 0 17,4-7 0-17,4-1 0 18,6 3 0-18,-9 1 0 10,5-2 0-10,4-1 0 17,-6 0 0-15,9 7 0 15,-12-5 0-16,7 5 0-1,-3 4 0 7,2-3 0 12,3 2 0-18,-10 1 0 10,9-4 0-10,-3 2 0 16,-2 1 0-17,-3-6 0 17,13 1 0-17,-19-2 0 16,6 4 0-16,-10-8 0 0,13 12 0 17,1-4 0-16,-4 1 0 9,3-2 0-7,6 2 0 17,-15 2 0-20,12-7 0 10,-8 4 0-10,-2 0 0 17,4-4 0-16,-7 4 0 18,3-8 0-18,4 8 0-1,4-5 0 9,13-7 0 11,1-2 0-19,4 10 0-1,11-3 0 9,0 5 0 9,5 2 0-18,0 3 0 17,-8 14 0-17,-1-5 0 3,-16 0 0 6,0 0 0 10,5-8 0-19,-5-4 0 0,-9 11 0 11,2-11 0 10,9 0 0-21,-5-2 0 0,-2 2 0 13,-3-9 0-13,-1 1 0 19,5 8 0-19,-15 5 0 3,12-6 0 9,-18 1 0 0,2 4 0-12,0 0 0 16,-4-11 0-16,7-1 0 18,-2 3 0-16,-1 1 0-2,0-1 0 16,4 2 0-16,-10-5 0 9,14-3 0 12,-9 5 0-20,12-1 0-1,1 7 0 8,-1-4 0 10,-1 10 0-17,-1-8 0 0,1 4 0 17,-10-1 0-17,11-2 0 9,-5 2 0-8,7-8 0 16,3 1 0-18,-6 1 0 10,-2 3 0-8,0-5 0 14,-7 9 0-16,-1-10 0 16,0 8 0-16,-15-2 0 18,12-1 0-17,-2 0 0 0,0-3 0 9,-3-7 0 7,-1 4 0-16,5-4 0 17,-1 10 0-17,-12 3 0-1,12-6 0 8,-19 8 0 9,24-4 0-16,-14-2 0 2,0 8 0 14,9-15 0-17,-3 7 0 9,3-7 0 10,-11 11 0-19,9-9 0 0,-1 16 0 16,8-10 0-15,0-4 0 20,-4 2 0-21,2 5 0 0,-2-2 0 8,3-1 0 6,-5 6 0-14,3-3 0 14,-4 7 0-13,4-4 0 17,1 1 0-18,-2 4 0 22,0-4 0-22,3-2 0 0,0 4 0 13,4-1 0-13,1-3 0 12,2 4 0-11,6 9 0 16,-6-6 0-17,3 1 0 19,-9 1 0-18,-11-2 0 0,10-3 0 9,-4-2 0 8,1 3 0-16,8-5 0-2,-3-4 0 7,1 13 0 10,1-5 0-16,-7 1 0 19,15-7 0-19,-9 15 0-1,-3-4 0 8,9 6 0 13,-5-12 0-21,-3 9 0 0,1-10 0 11,-4 2 0 10,-4-1 0-20,10-3 0-1,-2 11 0 9,3-8 0 10,-5-5 0-18,-1 2 0-1,-5 4 0 11,10-9 0-9,-4 14 0 16,1-11 0-18,-1 6 0 10,-4-12 0-8,-4 15 0 14,5-1 0-16,-14-5 0 18,-11 3 0-17,-8-4 0 17,-14-2 0-17,1 3 0-1,-2-3 0 8,3 0 0 8,-4 0 0-15,0-5 0 15,3 5 0-16,-2 0 0 17,2 2 0-16,-3-4 0-1,8-1 0 20,5 3 0-19,0-3 0 9,9-2 0-9,6-4 0 11,-2 3 0-11,2-2 0 15,-4 2 0-15,-5 4 0 9,-2-7 0-7,-9 3 0 15,-12 1 0-18,12-6 0 13,-11 7 0-13,-3-10 0 20,3 6 0-19,-5-21 0-1,8 2 0 13,-8-4 0 8,3 8 0-21,-11 9 0 0,18-5 0 12,-7-1 0-12,4 6 0 9,-3-8 0 8,8-8 0-17,4-2 0 3,-7-1 0 14,-4 1 0-17,3 13-14 20,-3 4-16-20,1-2-22 0,-1 6-26 9,-5-6-52 6,7 3-136-14</inkml:trace>
    </iact:actionData>
  </iact:action>
  <iact:action type="add" startTime="10320">
    <iact:property name="dataType"/>
    <iact:actionData xml:id="d2">
      <inkml:trace xmlns:inkml="http://www.w3.org/2003/InkML" xml:id="stk2" contextRef="#ctx0" brushRef="#br0">27153 5999 234 0,'10'0'185'1,"-10"7"-86"17,3-7-21-17,-3 0-1-1,7 2-29 12,-7 1-7 6,-3-6-4-18,9 3-8 0,-3 3-1 19,20-20 1-19,8-3 0 10,-5 3-5 8,14-8 3-18,4 3-6 0,-1-4-2 19,15-15-6-19,6-10-8 9,13-3-5-7,13 7 0 18,3-1 0-20,-19 14 0 12,1 6 0-11,-23-3 0 2,-13 11 0 7,-24 11 0 14,-1-1 0-24,-8-5 0 1,-3 12 0 8,-3-2-53-6,0-3-26 6,-9 2-40 7,-18 25-33-16,-14 9-66 19</inkml:trace>
    </iact:actionData>
  </iact:action>
  <iact:action type="add" startTime="10860">
    <iact:property name="dataType"/>
    <iact:actionData xml:id="d3">
      <inkml:trace xmlns:inkml="http://www.w3.org/2003/InkML" xml:id="stk3" contextRef="#ctx0" brushRef="#br0">27504 6131 189 0,'0'11'178'10,"4"-11"-93"2,-1 0-23-11,-3-2-19 17,3 2-12-18,-3 5 4 20,10-10 13-19,-10 2-8-1,6 8-5 9,4-32 2 6,22-5 22-12,-9 5-23-3,3-8-4 15,5-9-3-15,12 11-10 18,1-10-3-18,-1 13-6 17,-1 9 0-15,-10-1-4-2,-6 5 3 8,0 20-9 12,-11-8 2-19,-2-6-2 0,-13 11-1 7,-3 0-10 7,6-6-19-14,-10 12-19 15,1-12-25-15,12 25-16 15,-6 13-78-15</inkml:trace>
    </iact:actionData>
  </iact:action>
  <iact:action type="add" startTime="11650">
    <iact:property name="dataType"/>
    <iact:actionData xml:id="d4">
      <inkml:trace xmlns:inkml="http://www.w3.org/2003/InkML" xml:id="stk4" contextRef="#ctx0" brushRef="#br0">28997 4847 243 0,'10'-3'92'1,"-3"3"-28"1,-7-5-24 15,7 8-14-17,-8-6-1 16,1-3 1-16,0 12 1 15,-3-9 0-15,0 3-5 17,-14-11 7-17,-11 6 0 17,-15 5-4-17,-6 0-8 0,-8 5-6 10,-7 14-4 10,-7 4 1-20,10 8-4 0,12 2 2 16,1 15-1-16,5 9 4 10,11 13 1 8,12 6-3-17,20-2 2 0,0-2 1 10,23 1 4 9,20 2-2-20,27-1 7 1,4-4-8 9,20-14-5-8,9-7 5 10,8-25-2 10,0-16-2-22,-8-20-6 0,-12-20 2 13,6-20-2-13,-26-23 1 20,-14-11-1-19,-10-19-2-1,-35-4 2 11,-12-7-2-8,-20 15 1 8,-6 19-3 8,-22 21 3-19,-22 11-7 1,-17 13-9 15,-3 10-23-16,2 18-18 8,-2 13-36 10,-17 18-46-18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5-09T01:54:16.2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105">
    <iact:property name="dataType"/>
    <iact:actionData xml:id="d0">
      <inkml:trace xmlns:inkml="http://www.w3.org/2003/InkML" xml:id="stk0" contextRef="#ctx0" brushRef="#br0">23194 16231 278 0,'0'-2'95'7,"6"-4"-9"-1,0 0-28 1,1 1-14 2,-7 10 0-1,5-5-3-2,-10 6-9 2,5-6-1 0,0 0-8 0,-4 0 0-2,1-3-5 2,-9 10-2 0,12-7-1 0,0 0-1-2,0 0-2 2,-1 0-1 0,2 2-1 0,-2-2-3-2,1 0 6 4,-3 0-5-4,3 0 2 2,3 0-2-2,-10 6 1 2,7-6-3 0,-5-4-3 0,5 4 1-1,0 4-3 0,0-4 2 2,-4 0-1-2,-26 2 9-1,9-4-3 2,1 2-3 0,-3 0 0 0,-3 2-1-2,10-2-3 2,0 0 2 0,-9 0-2 1,5 0 0-4,0 0 3 4,2 0-3-2,-4 0 1 1,1 7-2 0,-5-14 1-1,5 14 0 1,-6-7 0 1,4 0-1-4,-4 0 0 3,12 0 0 0,-6 0 2 0,10 0-1-3,-10 0-1 4,2 0 0-1,-5 2 1-1,4-2-1 0,-1 3 0 0,5 2 0 2,-1-2 0-2,-2 1 0 0,12 3 2 1,-9-1-1 0,14-6-2-1,-14 0 0-1,14 6 1 2,-7-6 0 0,7 1 0 0,-8-1 0-1,2 4 0 0,8 4 0 4,-9-8 0-5,3 5 1-1,6-10 0 3,0 5-2 0,0 0 0 0,0 0 1-2,0 0 0 2,6 0-1 0,-6 0 1 0,0 0 0-2,0 0-2 3,0 0 2-2,0 0-1 1,0-8-1-2,11-1 2 2,-2-16 0 1,9 9 0-1,-11-7 0-3,9 3 1 4,0 1-2-1,-8 8 2-1,4-6 0-1,3-2 0 2,-2 4-2 1,7-10 2-1,0 3-1-3,-7 2 0 4,6 3 0-2,-10 6-1 3,2 5 2-6,-3-5 0 5,-7 11 0-2,-1 0-2 1,3 0 1-2,-6 0 0 2,12 0-1 0,-19 0 2 0,11 0-2-1,-1 0 2 0,0 0-1 1,-1 0 0 0,1 0 1-2,0 0-1 2,-3 0-1 0,3 0 0 0,0 3 1-2,-10 19 0 3,-1-9 0-2,-9 14-1 1,8-8 2-1,-12 6-1 1,8 2 1 0,-4-6-2 1,-4 5 0-4,7-9 1 3,7-4-1 0,-3-2 1 0,8-3 0-2,3-4 0 1,-7 5-1 2,7-7 2-2,2 1 1-1,0 5-2 3,2-8 0-2,-6 11 0 2,4-3 0-4,0 4 0 3,2 5 0 1,4 3 1-1,-1-7-1-3,-5 4 2 4,2-17-1-2,1 7 1 0,2 0 1 0,8-1 3 2,-6 0 2-2,9 11-2 1,-6-8 3-1,0 1-3 1,3-1-3-1,-5-4-3 2,5 1 0-4,-6-4 0 3,6-2 0 0,-3 5 0 1,-4-6 0-4,4 2 0 3,0 3 0 0,-7-4 0 0,1 3 0-1,-4-6 0 1,8 3 0-1,-5 3 0 1,-3-3 0-2,2 0 0 2,-2 5 0 0,-2-7 0 0,4-1 0-2,-2 8 0 2,0-5 0 1,0 0 0-2,3 0 0-1,2 7 0 2,-5-14 0 0,-8 7 0 0,11-2 0-2,-6 4 0 2,3-2 0 0,0 0 0 0,0 0 0-2,-5 0 0 3,5 0 0-2,0-2 0 1,-3 4 0-2,-6-4 0 3,0 2 0-2,2-10 0 2,-6 5 0-2,3-3 0-1,-6 1 0 4,3 0 0-4,6 1 0 0,-3 2 0 2,-1-3 0 0,11 5-1 0,-1-2-2-2,5 4 2 2,-8 0 0 0,4-5 0 1,0 10 0-4,0-5-1 4,0-5 2-1,-6-3 0 0,9 8-3-2,-15 0 2 2,12 0 0-1,0 0-1 1,-1 0-3-2,1-9-1 2,0 6 4 1,-7 1-2-2,7 2 4-1,0-4-2 2,4-1 0 0,-4-11 1 1,0 6 0-4,0 3 1 3,0-13-1 1,3 8 1-2,1-7-3 0,-4-4 3 2,6-5-4-3,-3-3 2 3,0 6-2-3,1 3 1 2,6 3 0-1,-10 4 1 0,3 9 1 0,-3-1 0 1,0-3 0 0,8 8 2 0,-8-1-2-2,0 3 1 2,0 0 0 1,0 0 0-2,0 0 0-1,0 0-1 2,0 0 2 0,0 0-2 1,0 0 2-4,0 0-2 4,0 0 2-2,0 3-2 1,0-6 1-2,0 3 0 3,0 0 0-2,0 3-1 1,0-6 1-2,0 3-3 2,0-2 2 2,0 7 1-3,0-8-2-2,0 3 1 3,0 0-2 0,-8 5-3 0,8 1-1-2,-5 13 1 2,-6 7 4 1,7 0 1-1,-5-1 0-3,-5 12-1 5,5-7 0-3,2 1 1-2,-3 0-1 4,5-14 2-2,5-15-2 1,-3-4 2 1,3 4 0-3,0 2 0 1,3-8-2 2,-6 2 4-2,3 4-2-1,5 2 0 2,-7-4 1 0,2-6-1-1,0 12 0 0,0-6 1 1,2 0 0 0,9-10-1 1,-2 14 0-4,0-8 1 3,1 2 1 1,0-3-4-2,-3-1 3-1,4 4-2 2,-6 2 2 0,5-7-1 1,1-2 0-3,-7 6 0 1,12-2 0 3,-5 0 0-4,-2-2 2 0,-2 2-2 2,14 3 4 0,-2-4 0 0,-3-1 0-2,-2 3 0 2,5 4-1 1,1 0 0-1,-2-6-3-2,5 6 9 1,0 6-6 2,2-12 2-1,1 4-3-2,3-1 2 2,-2-6-3 0,7 3-1 0,-10 4 1-1,8 0 0 0,-17-8 1 2,5 10-1-4,-4 0 2 2,-3-5-3 1,1 5 2 1,-4 0-1-2,-4 0 1-1,4 0 0 3,-7 0-2-1,2 0 5-2,-8 5-2 1,3-10 5 1,0 10-7 0,0-10 2-2,-2 5-3 2,2 5 0 1,0-5 1-2,0 0-1 2,0-5 2-3,0 10-2 1,0-10 2 2,0 10-1-2,0-5 0-1,0 0-1 2,-5 0 0 0,7 0 0 0,-4 6-1-1,-22 15 0 1,-2-14 1 0,6 10 0 0,-8-5 0-2,-5-7-1 1,-3 3 1 2,-5-3 0-1,1 7-1-2,6-9 1 2,1 14 0 0,-8-15 0 0,10 4 0-2,3 6 0 2,3-7 0 1,2-2 1-2,-3 2-1-2,14-5 1 4,-4 0-2-2,16 4 1 1,-13-8-1-1,3 4 0 1,7 4 2 0,-2-4-2-3,-3 0 2 4,8 0-1 0,-4 0 0-3,4 0 0 2,-3 0-1-2,-3 0 1 2,15 0 0 1,-18-4-1-3,15 8 1 1,-6-4-1 1,-6 0 1 0,6-4-1-2,0 3 0 2,6 6-2 6,-12-5 3-11,6 0-2 4,6-4 2-1,-12 4-1 2,6 4-1 0,0-4 2 2,-7 0 0-6,0-4-2 4,-6 3 1 0,6 1 0 0,7 0-4-1,2-7 4 1,-2 10 1 0,0-3-1-1,-2 0 0 0,6 0 1 0,-6 0-1 2,0 0 2-4,2 0-1 3,2 0 0 0,-4 0-1 0,4 0 0 0,-2-3-3-2,0 3-1 2,5 0 0 1,-5-10 1 7,4-16 4-16,5 0 0 17,2 7 1-16,4-1-2 17,-14-5 0-18,15 2 1 0,-4 9 0 20,-1-8-1-18,3 2 1-2,-3 9 0 17,8-6 1-16,-5 6-1 5,-11 5 1-1,10 1-1 4,-5-9 0-1,-4 14 0 0,-1-5 0-2,3 5 0 1,0-7 0 2,-6 1-1-3,0 12 2 1,0-6-1 1,1 0 1 0,-2-6-2-2,1 12 1 2,0-14 0 0,1 16 0 0,-2-8 0 0,1 0-1 0,0-6 1-2,0 12 0 4,0-6 0-4,0 0 0 1,0 0 1 0,0 0-2 1,-3 0 1 0,3 0-1-2,-3 0-1 3,-3 0-2-2,6 7 0 0,-17 10 3 1,6-7-2-1,-5 8 3 1,-1 6-1-1,3-4-1 3,-7 9 1-3,10-5-1 1,-7-1 1-1,8-1-1-1,4-14 2 2,-1 1-1 0,3-6 2-3,4 2 0 4,4-5 0 0,-1 5 0-2,1 14 1-2,12-6-1 4,-6 12 3 2,9-8 1-6,2 0 1 10,-1 8-1-15,4-8 4 23,0 6-5-22,-1-14 1-1,-6-1-3 21,-9-6-1-21,0-2-1 0,-16 3-1 18,8-3 1-18,4-3-6 3,-8 3-11 7,-1 0-13-6,2 0-37 5,-4-5-49-2,-3 5-51 1,6 3-207 0</inkml:trace>
    </iact:actionData>
  </iact:action>
  <iact:action type="add" startTime="15672">
    <iact:property name="dataType"/>
    <iact:actionData xml:id="d1">
      <inkml:trace xmlns:inkml="http://www.w3.org/2003/InkML" xml:id="stk1" contextRef="#ctx0" brushRef="#br0">24799 16819 294 0,'9'0'132'6,"-5"0"-62"2,-8 0-17 0,9 0-27-2,-2 0-4 2,5 0 1 1,24-8-11-2,-3-1 16 2,20-4 4-4,-10 4-1 3,2 1-3 0,15 5-1-2,-12 3-10 2,8-14-5 0,7 14-1 0,2-9-3-2,14 5 0 3,-9-5-4 0,3-6 6 0,-9 4-3-5,-5 2 0 4,-3 4 0 1,-4 7 2-1,-3-4-4-2,3 4 0 1,-4-4 0 2,4 4 0-2,-3 1 0 1,9 0-2-1,-3 3 6 3,-5-12-7-5,-3 12 5 1,-1-6-4 2,6 0-1 1,-11 0 2-1,-4 0 2-3,15 5 0 5,-12-2-1-4,5 2 3 3,-1 4-4-4,-4-5 4 3,4 5-6 1,0-14 2-2,1 14-2 0,2-6 1 1,-2-3 1 0,2 0-2-1,-2 8 5 1,2-19-5-2,7 11 6 3,-7-4-4-2,5 4 0-1,-5-9-3 3,4 9 0-2,-14-4 2 2,-7-1-3-4,-5 10 0 5,6-9 1-5,-4 12 1 5,-2-8-1-6,-14-8-2 4,9 8 1 0,-2 8 0 0,-11-16-1-2,17 7-1 2,-20-5 0 0,0 12-7 1,0-10-6-4,-7 4-14 3,-3 0-12 0,4-5-29 0,6 2-26-2,-20 28-50 2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6T01:57:11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235">
    <iact:property name="dataType"/>
    <iact:actionData xml:id="d0">
      <inkml:trace xmlns:inkml="http://www.w3.org/2003/InkML" xml:id="stk0" contextRef="#ctx0" brushRef="#br0">22873 8960 673 0,'0'0'89'8,"0"0"26"-1,0 0-15 1,0 0-40 0,176-10-2 0,-142 7-10-2,1 3-5 0,4-2-15 4,1 2 2-4,10-3-4 2,-4 0 9-1,-1 0-2 2,8-3-10-4,3 4-2 4,-1-1-4-1,1 1 0-2,4-1-3 2,-2-1 8 0,-2 3-11 1,-2-6-1-3,-3 5-3 4,-5-6 2-4,0 8 0 4,-2-7-2-1,4 5 0-1,-8-2-2-4,-4 2 9 0,4 0-8 7,-3 2 7-6,-1 0-1 4,5 0-1 3,1 0-4-4,0-3 3-5,5 3 1 3,2 0-5 2,-4 0 4-2,1 0-5 2,6-4 12 3,-7 2-9-6,-1-7 1 2,5 0-2 1,-5-1 0 0,-1-1-3-3,-1-1-1 4,2-2 3 4,-5 4-3-3,1-3 10-10,1 6-3 9,2-3-3-2,7-1-1 0,3 3-3 3,7-4 1-1,-5 2-2-6,4-1 5 5,-1 5-1 1,-9 0 4-2,-2 6-2 0,-2 0 16 0,-2 0-16-1,1 0 4 6,-4 0-4-3,5 0-2-5,-1 0-4 0,-1 0 0 7,1 0-2-4,-4 0 0-1,1 0-2 2,-5 0 2 1,2 0-8-4,-6 0-60 4,2 0-39-2,0 0-42 0,2 0-45 1,-24 0-63 8,7 2-449-15</inkml:trace>
    </iact:actionData>
  </iact:action>
  <iact:action type="add" startTime="17457">
    <iact:property name="dataType"/>
    <iact:actionData xml:id="d1">
      <inkml:trace xmlns:inkml="http://www.w3.org/2003/InkML" xml:id="stk1" contextRef="#ctx0" brushRef="#br0">27652 8691 2 0,'0'0'630'6,"0"0"-486"5,0 0-10-5,0 0-41 1,0 0-28 2,0 0 3-3,0 0-13 3,120 7-13-2,-79-7-8-1,2 0 10 2,9 0-1 3,-4 0-10-6,9 0-1 1,-1 0-9 2,1 0 2 0,1 0-11-1,-8 0 9 2,7-2-6-1,-5-3-1 0,0 5-5 0,5 0-2-2,-5 0-1 3,3 0-4 0,6 0 11 5,-5 0-12-14,4 0 2 4,-1 0-3 7,-2 0 5-9,4 0 0 12,-5 0 0-6,1 0 4-5,-2 0 3 4,-3 0 1 6,-7 0-1-5,4 0 9-4,-5 0-13 3,-1 0 5 1,-2 0 0-2,2 0 2 4,-2 0-4-2,0 0-3-4,-5 0-2 3,4 0-6 2,-1 0 6-4,-1 0-6 4,-2 0 0 1,5 0 0-5,-8 0-2 2,1 0 0 4,-2 0 1-7,-11 0-2 5,-6 0-2-2,-8 0 2 3,-7 0-20-1,0 0-58-2,0 0-62-2,0 0-88 0,0 0-133 6</inkml:trace>
    </iact:actionData>
  </iact:action>
  <iact:action type="add" startTime="19061">
    <iact:property name="dataType"/>
    <iact:actionData xml:id="d2">
      <inkml:trace xmlns:inkml="http://www.w3.org/2003/InkML" xml:id="stk2" contextRef="#ctx0" brushRef="#br0">4720 10521 611 0,'0'0'202'2,"0"0"-140"2,0 0 5 7,0 0-30-5,0 0-14 2,0 0 16 0,120 5 15 0,-91-5-2-3,2 0-3 4,2-2-9-3,5-3-5 4,13-5-2-4,5 0 8 2,8-2-12 0,4 1 9 0,0 3-13-2,-7 2 0 2,7-1-7-1,-11 3 0 3,2-2-1-4,6-1-6 2,-4-2 5-2,7-2-8 4,5-1 4-4,2-1-5 3,1-2 9-2,-2 0-6 1,2 2 3-2,-9 4-5 2,-2 5 5 0,-5-3 0 0,-4 1-3-1,-4 4-2 0,-7 2-7 2,3 0 13-2,-4 0-8-1,5 0 6 2,2 0-7 0,-2 0-1 0,5 0-3-2,1 0 0 2,1 0 4 0,-1 0-4 0,3 0 6-2,-1 2 0 3,-2-2 1-2,4 0-8 2,2 0 3-4,4 0-3 4,2 0 1-2,1 0 0-1,-3 0 0 7,1-14 1 1,-7 3 1-13,2 0 7 1,-4 2-7 5,-7 5 5 4,4-3-7-6,0 5 1 1,2-7-1 3,3 3 1 1,11 4-1-5,-5-4 1 2,-2 3-1 3,-7 1-1-4,-7-1 8-1,-4 3-7 4,-4 0 6 1,-6 0-3-1,5 0 1-1,10 0 3-4,0 0-6 4,7 0 5-2,10 0-6 1,2 0 6 2,-1 0-7-2,-2 0 5 1,0 0-5 0,-8 0 3 3,-1-4 2-4,-2 1 0 3,-3 1 4-10,-7 2-8 10,3-5 6-1,-11 2-4-1,-2 0 4-3,-3-1-7 6,-7 4 4-8,1 0-2 4,-6 0-2 2,-4 0 2 1,-12 0 0-3,5 0-4 0,-7 0 4 0,-2 0-5 0,0 0-2-2,0 0-22 6,0 0-34-5,0-1-55 2,0 1-57-3,0 0-77 3,0 0-246 4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6T01:57:11.6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328">
    <iact:property name="dataType"/>
    <iact:actionData xml:id="d0">
      <inkml:trace xmlns:inkml="http://www.w3.org/2003/InkML" xml:id="stk0" contextRef="#ctx0" brushRef="#br0">10051 3038 423 0,'0'0'135'4,"0"0"-21"4,85-170-26 1,-71 155-37-2,-10 5 20-1,1 8 24 2,-5 2-18 0,0 0 20 0,0 0 1-2,0 14 11 2,-15 45-30 0,-31 33-51 0,-14 32-13-1,-8 43 10 1,-11 32 15 3,-19 26-13 6,-10 25 6-16,-11 22 10-1,-3 23 4 9,-1 36-7-1,8 32-7-3,-1 25-2 4,0 3-2 3,1 4-6-6,-6-5-14 1,-2-3 6-3,6-14-10 5,4-25 15-3,8-47-19 4,8-44 1-1,7-41 1-5,6-33 0 5,10-23-3-1,5-17 0-1,12-26-1 0,9-21 2 3,12-22-2-4,11-23 3 0,6-18-3 2,9-16 2 0,5-9-2-2,5-8 0 1,0 0 0 2,0 0 1-1,0 0-5-3,0 0 0 4,5-30-5 0,33-30 10-2,14-33 0-1,12-24-3 2,10-29 2 5,13-29 1-3,10-24-1-6,7-32 1-1,9-22-1 4,-1-25 2 2,1-16 1-3,3 0-2 2,-7 6 2 0,-6 9 0-1,-6 7-2 0,-13-11 1 1,-3-8 0 1,-6-16-1 1,-1-13 1-2,6 2-1-2,-12 12 1-2,2 20 0 5,-22 27 3-3,-12 23-8 2,-9 22 1 4,-8 20 3-4,-1 29-1-7,5 24-1 8,-7 32 2 0,4 27-1-1,-7 24-1-1,-3 27 4-1,-5 14-2 2,0 10 2-2,-5 7-2 1,0 0 1 5,0 7 2-4,0 63 0-3,-29 43 16 1,-14 42-10 2,-11 33-8 0,-9 22 6-1,-6 24-6 2,-7 30 5-2,-11 30-4 0,-3 49-1 1,-2 44 1 0,-3 39 8-2,1 9 2 2,-6-1-1 0,-2-7 4-2,-1-20-8 2,-1-12 9 0,1-37-11 4,9-47 1-5,7-52-6 0,10-52 6-2,10-29-2 2,12-23-2 0,0-21-1 0,11-24 2 3,11-25 3-2,9-31-6-5,10-27 0 6,9-18 0 2,5-9 0-4,0 0 0-3,0 0 0 4,0 0-6-1,0 0-8 2,0 0 1-3,0-26-21 2,23-28-25 0,13-18-43 2,5-10-86-3,-21 42-67 2,8 1-131-3</inkml:trace>
    </iact:actionData>
  </iact:action>
  <iact:action type="add" startTime="3844">
    <iact:property name="dataType"/>
    <iact:actionData xml:id="d1">
      <inkml:trace xmlns:inkml="http://www.w3.org/2003/InkML" xml:id="stk1" contextRef="#ctx0" brushRef="#br0">6854 2577 865 0,'0'0'83'5,"95"207"14"2,-22-69 17 0,11 29-39 1,26 48 0 2,13 44-1 0,22 44-11-6,19 46 15 5,17 41-5-5,19 29-3 5,15 31-30-3,10-6-11 2,4-11-9 0,-2-6 3 0,-2-14 5-2,-11-2-6 2,-16-31 19 0,-17-39-24 1,-20-47 2-4,-27-48-15 3,-9-40-1 3,-23-47 0-3,-8-37-1-5,-25-47 9 5,-25-32-7 3,-17-30 2-2,-16-9-2-5,-9-4 6 1,1 0-9 3,-3 0-2-1,0 0-2 0,0-6-2 4,0-22-1-5,0-12 6 0,0-8-1 7,0-22 2 0,-16-23 1-13,-23-24 0 3,-13-30-4 6,-25-24 2-1,-18-31-1 2,-20-38 0-7,-18-32-6 9,-30-38-2-8,-21-29-1 8,-22-10 6-5,-8-7 1-1,-1-9 2 1,2-6-8 0,7-8 8 0,22 1-5 3,15 21-1-1,21 31-1-4,20 40-11 2,23 32 15-1,18 29-6 2,18 20 6 0,16 23-6 0,11 22 6-2,14 23 1 2,2 24 1 1,9 22-5-2,-6 21 1 2,5 14 4-2,-1 14-2 1,-4 7 4-1,6 3-11-3,2 10-3 5,2 5-1 2,6 8 12-2,1 7 0-7,6 2 3 6,0 0 0-1,0 0 0 1,0 45 9-1,0 27-7 5,15 32 4-3,24 29-5-5,10 30 16 2,22 41 4 0,26 43-1 4,28 45 2-3,34 50-4-1,30 40-1 2,25 43-1 2,25 23 3-3,8 0 0 1,2-19 14-3,-4-19-10 3,-25-28 2 0,-22-24-12-3,-26-35 0 3,-27-39-13 1,-29-50 0-1,-10-41 0-2,-29-47 0 2,-19-33 0-1,-19-40 0 0,-22-32 0 2,-5-21 0-2,-12-16 0 5,0-4 0-6,0 0 0 1,0 0 0-2,0 0 0 3,0 0 0-2,0-13 0 4,0 2 0-4,0 5 0 4,0 4 0-2,-3-1 0-1,3 1 0-3,0 2 0 4,-4-2 0 1,-4-6 0-3,7 6 0 2,-2-1 0 0,0 1 0 0,3 2 0-2,0 0 0 1,-6 0 0 5,6 0 0-5,0 0 0 0,0 0 0 0,0 0 0 0,-1 0 0-1,-2 0 0 2,3 0 0 2,-10-3-35-4,-5-5-11 2,-8-13-25-3,-10-7-9 5,-11-16-56-4,-8-15-25 2,32 27-71-3,-1-7-103 4</inkml:trace>
    </iact:actionData>
  </iact:action>
  <iact:action type="add" startTime="12410">
    <iact:property name="dataType"/>
    <iact:actionData xml:id="d2">
      <inkml:trace xmlns:inkml="http://www.w3.org/2003/InkML" xml:id="stk2" contextRef="#ctx0" brushRef="#br1">25780 1170 23 0,'0'0'60'9,"0"0"11"-4,0 0 34 1,0 0-14 4,0 0-16-2,0 0 3-2,54-138 8 0,-54 138 9 4,0 0 0-4,0 0-19 3,-51 0-33-2,-42 0-10 1,-37 0 16-2,-35 7-2 2,-37 35-19 0,-54 29 11 2,-39 24-7-5,-45 38-5 3,-28 24 20 0,5 31-33-2,1 34 13 3,24 28-2 0,15 31 7-3,24 17 16 0,21 22-20 2,24 19-12 2,31 8 3-6,32 15-9 6,30 18 0-2,36 7 3 0,37 15 2-4,43-2-2 4,45-5-3 2,17 8 1-4,104 5-7 2,55 11 4 0,52-4-6 0,49-22 1-2,29-24 0 1,34-33-1 2,50-21-2-2,45-20 0 0,43-33 0 5,23-26-4-9,-10-31 4 4,-13-32-3 3,-4-36-1-4,-4-33-14 1,-5-37 15 2,-30-37 3-1,-38-30 0-2,-39-30 6 3,-21-111-3-2,-11-88-3-1,-10-104 0 2,-9-104 0 0,-36-78 1-2,-49-95 5 2,-70-68 0 1,-91-38 0-2,-64-49-4-1,-148 12-2 2,-117 50 6 0,-113 66 1-2,-74 98 5 3,-79 91-3 0,-54 86-6-5,-31 81-1 6,-22 81 2-2,-5 87-4 0,6 80-9-4,14 45-10 4,20 100-36 2,71 45-116-1,431-36-70-5,48-17-403 4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6T01:57:11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48">
    <iact:property name="dataType"/>
    <iact:actionData xml:id="d0">
      <inkml:trace xmlns:inkml="http://www.w3.org/2003/InkML" xml:id="stk0" contextRef="#ctx0" brushRef="#br0">19478 10448 493 0,'0'0'181'6,"0"0"-53"0,0 0 15 3,0 0-44-2,0 0-29 1,0 0 3-2,4 0-22 4,-4-10-7-3,0-27-9 1,0-25 35-2,0-30-11 2,0-30-24-1,0-24-5-1,0-20-18 5,0-14-5-6,-4-5-3 6,-12 2 2-4,-9 14-6-1,6 18 2 2,-1 13-2 0,3 19 0 0,-2 20-1-2,3 13 2 2,-2 17-2 2,8 18 2-4,3 16-1 0,1 16 0 3,2 11 1-3,4 8 0 3,-3 0-1-4,2 0 3 3,-14 0-3 0,1 34 10 0,-10 25-2 0,-6 19-3-2,0 12-5 2,-1 2 4-2,-1 11 0 6,8-2-4-8,3-12 0 5,2-15 1-2,15-24-1-1,-5-23 3 2,8-15-3 1,1-12 0-2,0 0 0-1,0-12 1 4,1-35 1-4,28-20-2 2,2-12 1-2,5-12 0 3,-3-3-1-2,6-5 0 1,-2 4 0-2,-4 3 0 2,-4 23 0 1,-6 24 2-1,-11 23-1-2,-3 17-1 4,-7 5 19-5,9 0 18 1,3 19 10 2,6 26-34 0,4 14-7 0,9 6-2-1,2 2 6 1,5-1-7 1,5-4-3-2,-1-5 0 0,-5-9 0-1,-6-12-41 3,-13-10-51-2,-17-6-61 1,-3-20-110-2,0 0-361 2</inkml:trace>
    </iact:actionData>
  </iact:action>
  <iact:action type="add" startTime="5441">
    <iact:property name="dataType"/>
    <iact:actionData xml:id="d1">
      <inkml:trace xmlns:inkml="http://www.w3.org/2003/InkML" xml:id="stk1" contextRef="#ctx0" brushRef="#br0">18988 10030 530 0,'0'0'122'5,"0"0"48"4,0 0-63-3,0 0-21 2,0 0-8 0,0 0-4 0,0 0-4-3,153 69-17 4,-110-24 16-1,7 12-16 0,1 10-8-3,6 9-10 3,-1 3-1 0,1 0 2 0,-7-7-8-1,-6-11 8 0,-11-21-8 2,-8-11 4-1,-12-14-21-2,-3-7 6 2,-6-6-8 0,-2-2-2-3,1 0-3 6,7 0-4-5,7-13 0 1,6-36 0 1,11-20 2 2,2-16-1-3,2-5-2 0,1 4 0 3,1 0 0-6,8 11-3 4,4-2-27 0,3 4-67 0,-1-4-58-1,-38 60-72 0,-3 4-177 1</inkml:trace>
    </iact:actionData>
  </iact:action>
  <iact:action type="add" startTime="6281">
    <iact:property name="dataType"/>
    <iact:actionData xml:id="d2">
      <inkml:trace xmlns:inkml="http://www.w3.org/2003/InkML" xml:id="stk2" contextRef="#ctx0" brushRef="#br0">28062 9771 411 0,'0'0'113'6,"0"0"32"2,0 0 14 0,0 0-60-2,0 0-44 3,0 0-15-2,20 51-12-1,-20-86-4 2,5-35 25 0,-3-31 1-2,-2-27-20 4,0-22-7-4,0-16 1 2,0-10-5 0,0-8 0-2,-20 6-14 6,1-2 1-8,-1 17-6 6,-2 8 1-5,3 26 0 3,3 33-1 0,8 32 0-2,-1 34 4 2,6 23-4 0,2 7 1-1,-5 0 35-1,-4 5-10 2,-5 35 9 0,-4 21-18 0,-2 13 0 1,-4 7-10-4,-2 14 0 3,3 4-2 0,0-9-2 1,-2-11 2-4,10-24-4 4,4-18 2-2,6-17-3-1,6-14 0 3,0-6-6-2,0 0-5 1,0-23 9 0,21-35 4 0,13-8-2-2,3-7 2 4,-1 6-3-3,-3 5 2-2,2 8-1 5,-6 7 0-4,-2 8 0 0,-3 3 1 5,-8 16-1-5,-3 8 1 2,-9 7-1-1,-1 5 9-1,0 0 18 2,4 27 10 1,3 35-25-2,3 19-9-1,8 13-3 4,-1-5 0-3,7-2-1 0,5-2-14 0,7-10-32 0,-10-4-42 2,-3-12-74-2,-26-51-42 0,0 0-271 0</inkml:trace>
    </iact:actionData>
  </iact:action>
  <iact:action type="add" startTime="7009">
    <iact:property name="dataType"/>
    <iact:actionData xml:id="d3">
      <inkml:trace xmlns:inkml="http://www.w3.org/2003/InkML" xml:id="stk3" contextRef="#ctx0" brushRef="#br0">27781 9363 539 0,'0'0'119'5,"0"0"57"1,0 0-49 2,0 0-10 1,0 0 7-3,0 0-40 2,7 65 3-1,18-12-16 3,8 12-16-5,-3 0-8 2,4 2 5 2,2-5-7-1,-6 1-14 0,4-5-8-2,-7 4-9 2,2-6 11 0,-6-9-9-1,-7-10 11 0,-4-14-6 1,-6-12 3 0,1-9 4 0,-4-2-9-2,7 0-7 2,10-4-8 0,11-44-2-3,8-23-2 6,2-19 3-3,-1-19-2 0,1-9-2-2,7-6 0 0,-6 14 0 3,4 18-1-2,-1 19-15-1,-13 22-56 3,-12 14-70-1,-20 18-44-1,0 19-85-1,0 0-328 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5T18:39:56.3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049">
    <iact:property name="dataType"/>
    <iact:actionData xml:id="d0">
      <inkml:trace xmlns:inkml="http://www.w3.org/2003/InkML" xml:id="stk0" contextRef="#ctx0" brushRef="#br0">26146 7134 69 0,'0'0'1'6,"0"0"14"-6,0 0 10 51,0 0-11-48,0 0 9-3,46-75 12 1,-17 53-4-1,0-2 14 0,3 6 0 0,-5 1-10 6,-3 5-10 2,-7 5 5 1,-8 7-13-2,-6 0-7-2,-3 0 21 4,0 0-25-2,0 0-6 0,0 0-1 1,0 0-2 1,0 0-10 1,0 0-16-6,0 4-43 2,0-1-140 2</inkml:trace>
    </iact:actionData>
  </iact:action>
  <iact:action type="add" startTime="16449">
    <iact:property name="dataType"/>
    <iact:actionData xml:id="d1">
      <inkml:trace xmlns:inkml="http://www.w3.org/2003/InkML" xml:id="stk1" contextRef="#ctx0" brushRef="#br0">26595 6572 698 0,'0'0'100'2,"0"0"64"0,0 0-74 6,0 0-5-1,0 0-10 0,0 0 3 0,75-102 25 3,-114 132-31-4,-25 26-3 3,-15 14 3 2,-5 11-20 3,0 5-11-12,7-4-12 11,3-13-12-7,20-13-8-5,16-23 0 12,15-15-6-11,17-16-2 7,6-2-2-3,29-13-1 2,44-41 1 2,27-25 1-7,9-8 2 5,-9-1-1-3,-19 16 1 4,-30 21-1 3,-18 23 0-8,-20 23 0 11,-13 5 1-12,0 5 2 1,-46 47 3 5,-18 22 6 0,-16 15 0-5,-1-1-5 5,6-13-4 5,17-11 3-12,11-19-6 8,23-23 7-5,11-10-5 7,13-12-1-9,0 0-2 1,40 0 0 5,33-38-3-1,15-6 3-1,5-7 1 5,-19 4-1-8,-19 19-1 4,-26 12 1 5,-16 15 1-11,-13 1 0 6,0 11-1 0,-19 36-1-5,-25 15-4 7,-3 0 4 0,6-9 2-5,9-16 0 3,12-15-1 1,13-14 0-4,5-8-1 5,2 0 1-5,5-3 0 1,42-34-6 4,26-21 5-2,11-15 0 4,0-3 2-9,-7 9 0 6,-16 15 1-4,-25 22-2 4,-20 19 0-4,-16 11 0 3,-3 17 4 0,-51 51-4-3,-14 24 2 4,-4 16 1-1,4-11 3 1,11-16-3 4,18-24-1-11,17-27 0 10,11-14 1-8,11-16 0 9,8 0-3-11,52-43-3 6,32-27 2 4,26-16 1-11,8-6 3 9,-13 14-1-7,-23 24-3 6,-38 23 1-1,-29 24-4-1,-23 7 4 3,0 38 5-5,-55 47-2 2,-33 24-2 3,-9 7 3-4,0-9-2 2,13-23-2-2,20-26-2 1,27-24 1 7,23-16 1-12,14-18 0 7,3 0-2-3,61-41-2 3,33-24-2-3,30-21 3 2,7-4 3 5,-17 5 0-11,-30 21-3 7,-36 28-2-3,-28 19 2 3,-23 17 3-4,0 5 4 5,-23 52-4-4,-32 25-1 0,-18 10 1 5,5-2 3-6,0-17-2 3,17-13 1 1,14-22 1-4,18-21-3 4,14-8 0-3,5-9-1 8,25 0 0-12,39-27-13 6,24-27 7 5,8-17 5-10,10-16-6 6,-2 1-2-4,-13 4 3 7,-22 26 1-9,-29 24-2 7,-22 24 3-6,-18 8 5 6,0 40 3-6,-44 33-3 7,-10 19 4-6,-2-1 0 3,11-14 1 7,1-8 1-12,13-17 0 9,13-15-2-10,8-15 1 3,10-10-2 2,0-12 0 3,23 0-3-4,34-23-6 3,14-33 0-3,19-15 4 2,-6-3-2 6,-7 14-4-12,-18 18 0 7,-24 19 7-6,-15 15 1 11,-11 5 1-12,-9 3 3 12,0 25 0-12,-29 37-3 11,-22 19 1-10,-6 5 1 11,10-11-2-9,2-17 0-5,13-11 1 9,12-20-2 2,6-9 0-7,14-14 0 4,0-4 0-3,11 0-5 3,39-39-17 2,24-23 12-3,3-4 4 2,-3 0 0-3,-9 18-2 10,-20 20 5-11,-19 14 3-5,-16 14 0 8,-10 0 0-1,0 31 2 1,-36 33-2 5,-20 24-3-10,-5-4 3 11,-6-12 0-12,12-6 3 10,13-21-3-9,22-14 2 6,10-20-2-6,10-11 1 5,0 0-1-1,26-6-2 4,35-36-14 1,26-17 15-10,17-7 0 6,-1 0-2 0,-6 5-1-3,-16 12-9 3,-21 18 2-1,-30 14 3 10,-16 17 8-11,-14 4 0-5,-20 57 3 6,-35 29-2 2,-25 15 9-6,6-5 2 5,6-17 1 8,13-21-5-12,18-22-2 1,16-16-1 3,10-17-2 6,11-7-1-12,0 0-2 3,39-2-7 4,30-37 3 5,18-15 2-12,-1-4 0 3,-1 1-6 6,-14 11 4-7,-18 14 1 5,-26 15-2-5,-17 17 3 6,-10 0 2-4,-26 54 0 5,-41 34 0 0,-27 25 0-8,-6 11 3 5,6-9-1 2,3-5 3-5,21-26 0 5,24-29 1-6,21-19-1 8,11-23 1-10,14-13-1 6,24 0-5-1,44-32-10 0,35-23 10 2,15-16 0-3,6 1-3 1,-12 8-4 4,-24 14-1 1,-24 21 1-10,-33 18 2 7,-21 9 3-3,-10 0 2 0,-21 56 0 2,-39 23-2 0,-23 20 2-2,-3-2 3-1,-1-5 1 5,11-15 3 0,19-18 1-5,21-22 2 4,20-15-6 3,12-14-1-10,4-8-3 5,45-3-2 0,43-47 2 4,32-19-1-5,21-22 1 0,8 0-3 4,-8-3-2-2,-28 18-1 0,-38 22 2 5,-34 23 2-12,-21 20 2 9,-20 9 2-7,0 2-2 5,-23 6 0-1,-34 39 0-1,-17 11 8 2,-5 8 5 0,2 3-1-1,0 2-2 3,16 0-1 3,8-11-4-10,22-9 0 2,15-24-3 1,9-14 1 3,7-11-3 1,33 0 0-6,41-28-7 3,32-30-1 2,16-16-2 2,4-8-3-7,-13 4 4 5,-28 14 4 1,-28 21 4-7,-29 21 1 7,-17 13 0 2,-11 9 1-10,0 9-1 5,-48 41 0 1,-24 19 0-1,-17 13 7 1,1-1 2 5,4-10-2-11,14-14-1 6,20-15 0 5,21-17-2-8,24-16-1-1,5-9-3 2,16 0 0 3,49-28-4-1,28-25 2-1,22-21 1-2,5 1 1 6,-5 3-4-4,-18 14-6 1,-31 19 4-3,-29 14 4 5,-24 23 2-3,-13 0 0 9,-13 38 0-12,-40 28 1-3,-22 20-1 7,-12 3 3 12,2 2 7-17,8-7-3-2,9-12 3 21,18-9-3-19,27-22-5 1,6-17 3-3,17-11-5 15,0-13 4-14,49 0-4 10,28-13-5-11,30-34-5 7,8-14-4 4,11-14-3-9,-2-6 3 1,-11 10 0 10,-26 17 0-11,-33 21 2 3,-26 21-2 1,-26 12 14 2,-2 0 0 5,-30 26 0-8,-42 32 0-5,-23 24 6 10,1 8 6-4,1 0 5-1,17-5-9 1,18-10 4 5,14-21-5-10,15-17-3 7,16-20 1 2,13-17-5-9,3 0 0 5,64-17-3 0,27-41-15 2,32-17 8-1,9-15-2-2,2-8-1 2,-10 7 1 3,-33 22 0-3,-33 25 1-1,-32 31 5-4,-22 13 6 9,-7 10 1-4,-33 54 1-4,-43 35 6 3,-33 19 3 1,-5 4 5 5,-3-4-3-12,11-17 1 9,25-19-7 0,33-24-6-5,22-26 1 5,15-20 1-7,11-12 0 3,38 0-3 4,49-44-5-2,44-17 5-2,15-24-3 3,8-10-6 2,-17 3-6-7,-32 19-6 5,-28 30-8-5,-47 26 27 5,-21 17 2 5,-9 5 0-12,-32 52 0 4,-36 22 0 6,-16 9 2-10,-6-6 10 7,9-11-5 2,8-14 7-7,19-15-6 8,24-17 0-9,14-13-2 6,16-12-2-3,0 0 0 3,32 0 0-4,42 0 0 2,23-35-4 1,15-23-4 0,8-12-11 0,-3-4-3 6,-14 16 0-13,-26 23 5 9,-36 19 5-6,-23 16 8 4,-18 0 0 0,0 36 1-1,-55 32 0 1,-16 19 2 6,-5 6 2-12,-6-9 9 10,13-8-5-10,9-16-6 7,17-22 3-3,15-14-5 2,15-17 1 3,13-7-2-8,0 0 0 4,32-7-4 0,33-33-3 1,22-19 1 2,13-10-3-5,2 3-8 11,-5 10 4-15,-22 22-1 9,-27 22-6-5,-30 12 17 4,-18 6 3-6,0 55 0 5,-57 32-4 1,-24 29 4-2,-6 5 2 2,6-1 0-4,8-14 3 4,25-24 1 5,15-30-2-12,23-30-1 11,10-28-3-11,6 0 0 6,55-54-3-2,31-21-1 1,17-13-3 1,7 7-1 6,-14 25-6-12,-23 33-2 7,-31 23-2-4,-32 25 15 4,-16 46 1-5,0 19-2 4,-23 6 0 0,-18 2-2 0,-2-6-9 2,2-9-46-3,2-11-37 4,9-13-55-10,22-53-45 8,8-4-199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5T23:07:40.868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59">
    <iact:property name="dataType"/>
    <iact:actionData xml:id="d0">
      <inkml:trace xmlns:inkml="http://www.w3.org/2003/InkML" xml:id="stk0" contextRef="#ctx0" brushRef="#br0">12400 15225 707 0,'0'0'178'6,"0"0"-44"-4,0 0-40 4,0 0-4 2,0 0-17-2,0 0 5 2,72 0-13 0,-44 0-10-1,-1 0 6 2,4 0-8-4,8 0-6 3,1 0-10 1,8 0-1-3,4 4-9 1,-4 1 0 3,6 3-7-3,-3-4-5 1,2-1 2-2,-3-2-3 2,3-1-1 12,4 0 0-17,4 0-4-2,-1 0-1 8,3 0 5 0,-5 7-2-6,1-2-2 7,-2-1-4-2,-1-2 0-1,-4 1-3 1,1 0 1-1,-6 2 3 0,6 0-3 4,0 2 0 1,2-2 2-10,2 3-3 4,-1-5-2 4,1 1 2-8,-6-2-1 8,2-2 1-4,2 5 0 4,-2-2-2-5,3-3 2 3,-4 0-2 1,12 0 0-1,4 0 0-2,2 0 1 0,1 0-1 2,-2 0 0 0,-8 0-2 0,3 0 0-1,-7 0 1 2,-10 0 1-2,6 0 0 0,-6 0 0 1,6 0 1 2,-6 0-1-4,7 0 0 1,3 0 0 0,-4-5-1 0,1-4 1 3,-2 6 0-6,3-7-1 11,2 0 1-11,-1 0 0 4,5-2 0-6,-1 4-1 7,0 0 1-1,4-1-1-1,0 1 0 7,3 2-1-13,4-2 2 9,4 5 0-5,2 3-1 3,7 0 1 0,0 0-2 3,0 0 1-8,2 0-1 2,-10 0 2 5,0 0-3-3,-4 0-1 2,-8 0-2 0,-7 0 5-4,-7 0-2 5,-9 0 1-2,-11 0 1-4,-11 0-2 4,-6 0 3 2,-13 0-3-2,0 0 2-1,0 0 1-2,0 3-8 3,0-1 2-1,-3 10-4-1,-34 5-1 4,-20 5 3-4,-23-3 3 4,-12-2 2-3,-20-3 1 0,-14-2-1 0,-18-4 2 3,-8-3 1-6,-4-1-1 4,-2-4 1 0,4 0 1-1,-5 0 1 6,6 0-1-10,13 0 1 5,11 0 2-1,17 1 0-2,3 11-1 3,11-7-1 2,1 5 2-4,0-3-3 2,4 3 2 1,4 1-3-4,0-2 0 5,6-1-2-5,6-3 1 2,0 4-2 2,6-6 2 2,2 2 0-8,5-5 1 6,-1 0-1-1,2 0 0-1,0 0 1 1,2 0 0-1,0 0 0 2,4 0 0 3,1 0 0-10,6 0 0 5,-5 0-1 9,-1 0-4-15,-4 0 2 10,-3 0-2-8,-1 0 0 5,0 8-3 0,2-1-1 0,7-7 0-2,5 0-4 0,17 0-2 2,7 0 7-2,14 0 3 2,7 0 1 0,2 0-2-3,3 0-1 5,0 0-1-3,0 0 6 0,0 0 2 1,0 0 0-2,0 0 0 4,5 0 0-3,29 0-1 0,14 0 0-1,14 0 1 4,18 0 0-1,8-7 0-4,9 4 0 3,13 3 2 0,5 0 1-1,8 0 5 2,10 0 4-3,4 0-4 1,3 0-1 8,1 0-2-12,-12 0-2 3,-3 0 1-2,-11 0 1 8,-15 3 2-5,-5 1 1-2,-11-4-4 3,-2 0-1 0,-6 0-1-1,6 0-1 2,0 0 0-4,-1 0 0 4,-1-12-1-1,1-10 1-1,-1 2 0 2,-6 6 1 0,-3 3 2-5,-3 1 1 3,-10 5-1 0,-1 1 3 8,-4-4 1-14,-8 1-1 6,4 1-3 0,-2-1-1 3,2-3-2-1,2 5-1-1,2-1 0-5,-2 3 2 7,3 3-1-4,5-5 1 0,-1 0 3 3,5-5-4-2,-5 0 0 2,-5-2 0-3,-8 0 1 2,-4 8-1-1,-9-2 0 2,-3 0-1-3,-2 6 3 1,-2-4 2 0,2 4-1 12,-9-1-1-19,2 1-2 6,-6-4-1 1,-5 4 0-1,1 0 0 2,3 0 3 1,-4 0-2-1,7 0-1 0,3 0 0 0,5 0 1-3,5 0 0 2,-1 0 3 1,0 0-4-1,1 5-1 1,-9-1 1 0,-7-1 1-1,-3 0-1-2,-9-3-1 4,-1 0 0-1,0 0 0 0,0 0 0-1,0 0-1 2,0 0-4-1,-14 0 4 0,-37-3-3-2,-24-28 3 0,-9-6 2 3,-6-4 0-4,-1-13-1 2,1 1 1 2,-2-3 0 0,13 2 0 1,9 12-1-8,15 5 1 7,10 15 0-1,10 2 1 1,6 5-1-2,9 8 2-1,8 1 1 2,2 2-2 0,7-1 1 0,3 5 1 1,0-2-2-4,0 0 3 4,0-2-2-4,0 4 6 6,16 0 2-4,42 30 8 0,25 18-1 2,17 1-14-3,1 7 0 9,8 2 0-13,7-4 0 1,-6 0-1 5,-2-12 2 0,-11-3-4-1,-13-11 5 2,-21-2-5 3,-13-6 4-7,-23-10-3-1,-11-1 0 5,-11-3 1 0,-5-1 2-2,0-5-4 1,0 5 3-2,0 5-3 2,0 7 0-2,-42 2-2 3,-25 11 1-1,-22 5 1 0,5 0 3-3,-1 2-2 5,2 0-1-4,12 2-1 3,2-7 1-2,12-5 1 4,8-1-1-8,14-10-1 3,13 1 1 6,14-11 0-9,0-4 0 4,8 2 2 1,0-4-2 1,0 0 1-3,0 0 0 1,0 0 2 1,0 0-3 1,0 0 0-5,0 0-1 6,0 0 1-1,0 0-1-1,0 0 1-2,0 0-2 1,0 0 1 3,0 0-1-3,0 0-1 1,0 0 2-4,41-12 1 4,15-12 0 0,8-8 2 2,7 2 0-2,2-2-1-4,-4 0 0 6,-3 2 2-5,-16 6 4 3,-9 1-4-1,-12 9 4 2,-18 6-7-2,-2 1 3 2,-9 7-2-4,0 0 1 5,0 0-2-5,0 0 0 2,0 0 0 3,0 0-2-4,0 0-1 3,-13-10 0-2,-38-12-3-1,-20-13 5 4,-4 1 1-6,10-2 0 5,10 8 0 0,14 11-1 3,18 6-1-11,1 9-6 8,3 2-58-2,-4 0-45 1,22 0-85-3,1 0-173 3,0 2-868 2</inkml:trace>
    </iact:actionData>
  </iact:action>
  <iact:action type="add" startTime="7943">
    <iact:property name="dataType"/>
    <iact:actionData xml:id="d1">
      <inkml:trace xmlns:inkml="http://www.w3.org/2003/InkML" xml:id="stk1" contextRef="#ctx0" brushRef="#br0">14203 13900 1026 0,'0'0'158'2,"0"0"-37"6,0 0-4-2,0 0-46 0,0 0-15 4,0 0 1-3,35-35-5 1,-21 18-15 1,11 4-3-1,2-4-7-2,7 2-5 2,1 4-8-1,4-2-4 2,-6 5-1-3,3-1-3 2,-8 6 5 1,-4 3 8 0,-3 0 1-4,-2 0 3 2,4 13 4 1,3 24-11 2,-2 7 1-3,4 20-5 0,-3 8-3 12,-1 4 6-16,-1 5 7-1,11 16 2 5,5-14-9 1,-7-7-15 0,8-14 0 1,-8-28 0 0,5-3 0-5,-6-2 0 5,9-5 0-1,-7 2 0 2,-1-4 0-7,-3-9 0 8,-6-4 0-3,-3-2 0-1,-4-7 0 1,0 0 0-3,-4 0 0 3,-4-24 0-2,-3-15-135 3,-5-3-93 0,0 19-75-2,0 7-243-2</inkml:trace>
    </iact:actionData>
  </iact:action>
  <iact:action type="add" startTime="8489">
    <iact:property name="dataType"/>
    <iact:actionData xml:id="d2">
      <inkml:trace xmlns:inkml="http://www.w3.org/2003/InkML" xml:id="stk2" contextRef="#ctx0" brushRef="#br0">15189 13756 1075 0,'0'0'135'2,"-109"171"36"3,34-53-46 1,-7 11-20 3,-10 9 2-2,-6-3-19 1,3-11-9 0,2-8-21-1,16-13-9 1,13-9-16-1,12-19-17 3,15-21-10-5,9-18-6 2,12-23 0 4,16-13 0-3,0 0-34-3,33-39-70 1,28-23-32 2,-26 20-128 0,-7 9-149-1</inkml:trace>
    </iact:actionData>
  </iact:action>
  <iact:action type="add" startTime="13828">
    <iact:property name="dataType"/>
    <iact:actionData xml:id="d3">
      <inkml:trace xmlns:inkml="http://www.w3.org/2003/InkML" xml:id="stk3" contextRef="#ctx0" brushRef="#br0">9706 13745 222 0,'0'0'100'2,"0"0"33"5,0 0-11 1,0 0 29 1,0 0-68-3,0 0 17 2,21 88-6 3,-18-86-12-5,0 1-19 2,-3-3 2-3,0 0 4 4,0 0-8-1,0 0-17-1,0 0-19-1,0-29-6 3,0-21-1-2,0-20-8-1,0-18-3 3,0-18-1 12,-8-17 0-16,-11-18 8-4,-1-7-5 5,6-3 2 3,-2-3 1-2,-3-9 3 0,4-3-4 2,-5 3 2-5,4 0-2 6,2 3-7-2,1-3 0-4,2-3-2 4,4 6-1 3,-6 3 0 2,2 11 1-12,3 11-1 7,-5 13 0-1,2 19 0 0,-2 19-1 0,3 19 1 5,4 25-1-8,6 16 0 2,-3 14 1 1,3 10 0 2,0 0 6-2,0 0 16 1,0 0 2-1,0 0-2-1,-5 0 5 1,5 34-10 4,0 16-7-4,0 22-7 0,0 9-1 0,0 14-2 8,0 10 3-13,12 13-4 5,3 11 2 0,11 11 0-3,1 16 0 4,1 7 0 0,5 2 6 0,3 0-5 4,-4 1 2-9,-3-6 0 5,-1-10 0 1,-1-12-3-2,-5-18-2 0,-3-13 5 0,-5 0-4 1,-1-6 1-1,-5 8 1 1,2 0-3 1,-3-1 0-4,-1-5 2 2,-3-16 4 0,4-16 1 4,-7-21-6-6,0-21 0 4,0-16 1 6,0-10-2-13,0-3 0 5,3 0 0-2,-3 0-1 2,0 0 1 1,1 0 1 0,-1 0 1 0,0 0-1-3,0 0 0 4,0 0-1-1,0 0 1 0,0 0-1-3,3-8-2 5,-3-35 0-3,0-15-1 2,0-12 2-3,0-6 0 3,0-8 1-2,-14-10 0 0,-4-9 0-1,-5-9-1 2,3-6 1 1,-5-8-1 0,9-16 0-6,-3-14 1 10,-4-5 1-7,6 6-1 2,-3 3 0-3,4 9 0 2,0 3 0 2,3 7 0 4,1 13 0-11,0 11 1 7,4 10-2-5,-8 5 1 5,0 6 0-2,4 0 0 3,-4 6 1-5,3 12-2 1,-3 11 1 3,5 19 0-1,2 13 0 6,5 13 0-12,-4 3 0 7,8 7 0-4,0-1 1 3,0 5-1-4,0 0 0 6,0 0 1-2,0 0 0 0,0 0-1-3,0 0 2 2,0 0 7 1,0 0 8-1,-2 0-2 3,2 0-6-4,-6 0-2 2,3 0-3-1,-6 10 0 0,-2 10 1 1,3 6-4-1,-5-4 3 1,2-2 1-1,-5 0-3 2,0-2-1-1,-2-5 1-2,2 0-2 1,2 2 0 0,-2 0 0 3,1 2 1-2,5-2-1-1,-3 0 3 0,6 2 1 1,-5 5 2 1,4 8-3-2,-1 10-1-2,-3 14 2 3,1 10 1 0,4 18 0 2,-6 7 1-7,-3 12-3 5,-2-5 2 0,4-7-1 1,-4-18-1-1,2-20-2-1,3-20 1 1,3-14-1-2,6-11 2 1,4-6-2 0,0 0-1 0,0 0 0 3,0-9-1-2,0-38 1-2,20-29 0 3,12-20 2-2,0-8-2-2,0-2 0 6,4 7 0-6,-4 6 0 5,-7 11 1-4,-1 7-1 1,-8 2 3 1,0 6-3-2,0-1-1 2,-12 6 1-1,8 3 0 2,0 12 0-3,-5 9 1 4,6 7-3-3,-6 15 3 2,-4 7-1-2,4 7 1 1,-7 2 1-2,3 0 5 0,-3 0-1 3,0 0-1-2,5 0 8 1,15 14 9 4,3 40 4-11,18 24-20 6,11 20-6 1,9 15 0 2,8 6 0-5,5-1 0 6,-4-17 0-5,-15-20 0 2,-6-29 0-1,-29-21 0 2,-7-22 0-4,-10-9 0 3,-3 0 0-1,0 0 0 0,0-25 0 2,-5-31 0-3,-39-26 0 3,-8-5 0-2,-5 2 0 3,2 13 0-6,10 21 0 3,6 14 0 1,10 16 0 0,2 9 0 1,-1 0 0-2,-1-1 0 0,-3-6-110 2,-4-8-50-2,27 16-130-2,2 0-142 2</inkml:trace>
    </iact:actionData>
  </iact:action>
  <iact:action type="add" startTime="15936">
    <iact:property name="dataType"/>
    <iact:actionData xml:id="d4">
      <inkml:trace xmlns:inkml="http://www.w3.org/2003/InkML" xml:id="stk4" contextRef="#ctx0" brushRef="#br0">8701 9215 682 0,'0'0'144'3,"0"0"-20"4,0 0-29 2,0 0-6-5,0 0 1 5,0 0-18-1,0 0 11 0,40-45-27-2,-28 45-11 3,1 0-10-1,-6 0-9 0,5 0 5 0,-4 0-18-2,1 0 4 2,-2 2-1-1,-2 15 3-1,0 9-9 2,-5 5-4 0,0 8-5 1,0 5 2-4,0 7-2 4,0 9 2 13,0 2 2-18,0 3 3-4,0-4 6 7,3-4 0 0,5-17 2 1,7-9-1 5,3-8-9-12,-2-15 6 7,7-1-3-1,2-7 5 1,7 0 3 0,5-3-7 1,4-32-10-2,2-12 1-2,-1-9 1 3,-10-10-2 2,2 1 0 4,-11-4 1-11,-6 0-1 1,-10-3-1 4,-7 1 0-1,0 2 1 1,0 7-3-1,-4 13 2 1,-8 14 1 5,1 16-2-11,9 9 4 6,-1 10-2-1,3 0 1 0,-2 0 6 1,-4 0 7 0,6 40 7-2,0 19-7 6,0 20-11-11,6 17-1 7,12 7 2 0,7 8 7 0,3-2-2-1,-5-5-3 4,3-6 6-7,-12-6 2 7,-2-6-9-4,-12-5 10-1,0-11-4 1,0-8-3 1,-6-6-5-1,-16-14 1 2,-7-14 1-1,-1-11 0-2,-6-10-2 7,0-7-1-12,-5 0-1 6,2-13-1 2,1-26 0-4,5-8-1 3,5-10-21 1,5-4-22-1,16 1-66 0,7 41-113-1,0 10-221 0</inkml:trace>
    </iact:actionData>
  </iact:action>
  <iact:action type="add" startTime="35030">
    <iact:property name="dataType"/>
    <iact:actionData xml:id="d5">
      <inkml:trace xmlns:inkml="http://www.w3.org/2003/InkML" xml:id="stk5" contextRef="#ctx0" brushRef="#br1">31597 4856 898 0,'0'0'132'3,"0"0"-12"6,0 0-4-4,0 0-14 4,180-79-31-2,-99 53-13-1,22 1 3 3,26-3-13 0,25 6 1-3,10-1-1 2,-5 10-14 2,-17 9-6-4,-16 4 5 1,-16 0 9-1,-13 0-16 3,-26 0-4-3,-17 0-2 2,-21 0-10 0,-18 0 2 2,-6 0-7-3,-9 0-5 0,0 0-1-2,-25-11-2 3,-58-22-7 3,-30-11 2-5,-24-14 8 3,-7-7 0-1,-7-5 1 0,-8-6 0-1,5 1 0-1,-1 11 4 3,17 13-5-4,27 14-3 5,25 14 0-4,36 16-2 0,16 3 4 2,18 4 0 0,12 0 2-1,-3 0-1 1,4 0 6 0,3 4-1-1,0 26 12 1,13 12-4 0,29 17-6 0,10 17-4-3,8 11 0 4,5 14-2-1,4 8 0-3,-2 5 3 5,10-3-3-3,-6-3 0-2,-10-16-1 4,-5-19 3-2,-15-28-3 2,-12-21 3-2,-10-23 0 0,-8-1-3 0,1 0 0 0,1-5-3 0,12-48-4 3,2-38-4-4,6-42 3 0,9-39 5 5,-4-26 1-4,6-12 0-1,-8 2 1 3,-4 11 1-1,-3 20-8-3,-6 28 8 4,0 34-7-1,-1 41 7 0,-10 35-1-2,-5 19 1 4,-3 19 3-6,-4 1 0 3,0 0 0 3,0 0 0-4,-11 45 4 2,-42 32-2 1,-24 33-2-2,-14 14 3 0,-19 9 1 3,-18-2 5-4,-5-2-1 1,6-14 0 1,13-5-4 0,17-15 1-2,21-18-2 1,12-13-1 2,17-15-1-5,17-17 2 6,13-12-3-2,6-8-2-2,1-12-1 0,10 0-6 4,0 0-3-2,0 0-5-1,0 0-21 1,21 0-47 0,-7 0-25-2,2 0-57 2,-3 0-59 0,-10 0-119-3,-3 0-468 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5T23:09:46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903">
    <iact:property name="dataType"/>
    <iact:actionData xml:id="d0">
      <inkml:trace xmlns:inkml="http://www.w3.org/2003/InkML" xml:id="stk0" contextRef="#ctx0" brushRef="#br0">13077 4010 816 0,'0'0'113'5,"0"0"26"-2,0 0-44 4,0 0-40 0,0 0 0 0,163-39-11 2,-115 30 0 0,20 1 6-1,9-1-2 0,17 0-2-1,17 1-4 2,10-1-6-4,7 7-5 2,4 2 3 5,-3 0-1-7,0 0-10 1,-9 14 2 9,-5 9-3-4,-17-6-6-11,-9-3-4 12,-18-6 3-11,-8-8-8 14,-18 0 0-14,-16 0-3 6,-8 0-2 2,-16 0 1-3,-3 0 0 3,-2 0 0-2,0 0-3 2,-15 0 0-3,-51-5-1 6,-28-2 1-10,-40 4 4 6,-19 3 1 6,-16 0-4-11,-5 0-1 4,8 0 0 6,8 0 0-8,10 7-1-5,19-2 0 12,25-2 1 3,19-1 0-9,22 4 0-6,19 0 0 9,15-3 0 5,18-1 1-9,8-2 0-5,3 0 2 10,0 0-3-2,7 0 1-1,52 0-1-2,38 0 1 5,38 0 0 5,32-14-1-10,8 1 1-5,-2 4 0 11,-17 4 0-5,-14 5 2 2,-14 0 0 0,-15 0-1 4,-22 0 2-9,-28 0 0 5,-21 0-1-3,-29 0 1 4,-10 0-2-4,-3 7 0 6,-32 10-2-6,-52 10 0 6,-41 1 0-6,-23-4 3 3,-26-7 2 6,-10-2-3-8,3-10 2-5,17 3 1 6,31 1 3 3,33-1-2-6,32 0-3 4,24 1-1 0,20-6 1 3,15-1 0-8,9-2-3 7,0 0 2-2,0 0-4 1,36 3 0-6,18 4-15 8,5 3-40 3,2-1-61-8,-6 0-66-6,-36-9-111 10,-2 0-296-3</inkml:trace>
    </iact:actionData>
  </iact:action>
  <iact:action type="add" startTime="21491">
    <iact:property name="dataType"/>
    <iact:actionData xml:id="d1">
      <inkml:trace xmlns:inkml="http://www.w3.org/2003/InkML" xml:id="stk1" contextRef="#ctx0" brushRef="#br0">18344 3931 778 0,'0'0'123'3,"0"0"11"4,0 0-56-2,0 0-31 3,0 0 21 2,0 0 7-3,215 3 1-1,-115-3-4 4,24-10-15-1,24-10-10-1,20-9-10-1,6 7-7 3,8 2-6-5,-14 9 8 2,-15 5-1 0,-18 3-4 18,-25 3-4-22,-17 0 4-3,-19 0-7 13,-17 0-8-13,-20 0-1 9,-18 0-5-6,-10 0 1 7,-6 0-2-5,-3 0-1 5,0 0-4 2,-55 0-1-11,-35 3 1 7,-33 14 4 2,-20 3 1 1,-19-7 3-11,-13 0-3 8,4-5 3 3,11-1-7-5,20 3-1 0,14-3 0 3,14-1-3 11,15 1 2-17,17 0 0-2,22 3 1 22,15-6 0-16,17 2 2-7,12-3-2 0,13-3 1 23,1 0-1-22,0 0 0 4,4 0 1 3,57 0 1-6,32 0 4 10,35 0-6-5,25 0 2-5,11 0 0 12,1-9-1-12,-21 5 1 10,-24 4-2-10,-23 0 5 4,-20 0-5 11,-23 0 0-11,-24 0 2-6,-11 0 6 10,-15 0-2 0,-4 0-2-7,0 0-2 0,-7 0-2 9,-70 0-2-6,-43 10 2 5,-44 7 1-7,-13 0 4 5,-7-1 0-4,22-2-3 4,21 0-1 7,25-1-1-11,32-5 0-5,25-3-1 8,23-1 1 1,21-4 1-3,15 0-1 4,0 0 0-5,67 0-1 1,49 0 1 4,39-9 3 3,16 5 2-11,-3 4-5 6,-29 0 4-3,-39 0-1 5,-35 0-1 4,-31 6 0-11,-21-3 0 7,-13 1-2-6,-2 6-1 4,-54 5-5 0,-28-2-4-2,-16 1 9 1,0-2 0 0,7-1-5 6,16 3-23-11,12 3-45 7,10 5-68-4,53-13-117 4,2-5-254-4</inkml:trace>
    </iact:actionData>
  </iact:action>
  <iact:action type="add" startTime="25573">
    <iact:property name="dataType"/>
    <iact:actionData xml:id="d2">
      <inkml:trace xmlns:inkml="http://www.w3.org/2003/InkML" xml:id="stk2" contextRef="#ctx0" brushRef="#br0">31162 5297 177 0,'0'0'487'6,"0"0"-294"-2,0 0-35 3,0 0-27 1,0 0-25-2,0 0 11 4,-2 3-23-1,2-3-4-3,0 0-17-1,39 0-8 5,22-6-13-3,31-15-23 1,20-3-7-1,15-9 7 1,27-9-5-2,10-12-6 7,10-3 0-7,-6 5-6-1,-23 3-4 6,-25 13-2-6,-18 4 10 2,-23 14 3 3,-15 1-1-5,-20 5-10 3,-14 7 2 0,-12 2 0 0,-8 0-7-2,-3 0-1 1,-7-1-1 1,0 4-1-2,0-4-3 2,-41-1-1 0,-47-10-1-2,-41-8 5 2,-39-11 0 1,-25-4 4-5,-13-6 1 6,-7-8-5 0,9 1-5-2,23 6 3-1,21 6 1 1,38 10 0-2,31 13 1 2,23 7 0-2,24 7 1 1,24 2-1 2,11 0 1-1,1 0 0 0,5 0 1-3,3 0 5 5,0 26 7-3,13 26 2-1,43 25-1 3,14 19-12-4,14 18 0 4,6 12-3-1,4 12 0 1,3 0 0-5,-7 0 0 4,-6-15 0 0,-7-16 0-1,-20-26 0 1,-17-27 0-1,-12-22 0 0,-21-25 0 0,-7-4 0 3,9-3 0-4,8-3 0 3,12-42 0-2,12-22 0-1,2-20 0 3,-5-19 0-1,5-27 0-3,-7-19 0 3,2-25 0 1,-2-11 0-1,-8 3 0-3,-9 8 0 6,-9 22 0-7,-7 23 0 6,0 31 0 0,1 34-3-6,0 30 0 4,2 23-1 0,-3 9 3-2,-3 5 1 3,4 0 0-1,-4 0 0-1,0 0 0-2,0 5 0 4,-20 40 0-1,-33 25 1-3,-18 20 0 6,-14 11-1-4,-4 12 0 0,-11-1-2 0,-8 6 2 2,-5-2 0-4,-1-2 0 3,1 4 0 1,8-2 1-3,11-10 2 1,11-10 0 2,12-9-2-3,15-9 2 1,10-13-3 4,9-6 0-7,17-14 0 6,0-11 0-3,8-6 0-1,9-11 0 2,0-6 0 1,3-6 0-4,0-5 0 3,0 0 0 1,0 0 0-5,0 0 0 5,0 0 0 1,0 0 0-4,0 0 0 0,0 0 0 4,0 0 0-4,0 0-23 2,0 0-39 0,0-5-37 0,18-12-57-1,5 4-70 1,-13 4-93 0,-3-1-466-3</inkml:trace>
    </iact:actionData>
  </iact:action>
  <iact:action type="add" startTime="36575">
    <iact:property name="dataType"/>
    <iact:actionData xml:id="d3">
      <inkml:trace xmlns:inkml="http://www.w3.org/2003/InkML" xml:id="stk3" contextRef="#ctx0" brushRef="#br0">12837 250 511 0,'0'0'320'4,"0"0"-194"1,0 0 19 4,0 0-49-2,0 0-30 0,0 0-14 1,0 0 15 0,0 0-10-1,0 0 21 0,0 0 1 0,-95-5-14 2,47-2-14-2,-9-1-4 0,-9 6-1 0,-8-2-14 3,-10 4 4-6,-19-3-15 5,-3 0 4 2,-3 0-4-6,5-2-3 2,1 2-7 1,-7 1 2 2,1 2-1-4,-2 0 5 2,6 0-11-2,5 0-1 3,3 0 1-2,3 0-4-1,7 5 2 4,6 6-2-3,1 5-1 0,16-6 0 1,5 5 0 0,11-5 1-2,17-5-2 3,13 0 0-4,10-1 0 6,3-4 0-7,5 0 0 4,0 0 0 0,0 0 0 0,0 0-1-1,-3 0 0 0,3 3-2 3,0-3 3-4,0 0-3 1,0 0 0 0,0 0 1 1,0 5 2 1,0 12-1-1,0 9 1 0,0 10 0 0,8 8 0 2,4 4 0-8,2 9 0 8,-1 1 0-3,-4 11 1 1,3-2-1-1,-5 4 0-1,2-1 1 3,-1-2 0-2,0 1-1 1,0 5 0-2,4 4 1 4,1 12 0-6,6 2-1 3,-2 4 2 2,-2-5 0 2,4-8 8-6,-5 5-10 0,2-7 0 5,-3 3 0-2,-3-8 0-2,-5-6 0 1,6 1 0 2,-6-6 0-3,6 5 0 4,-7 0 0-3,5 4 0-1,3 1 0 0,-8-2 0 4,3 0 0-3,-1 0 0 1,-3 0 0-1,-3-3 0-1,4 1 0 2,-4-6 0 2,3-7 0-4,3-1 0 3,-6-3 0-4,3-2 0 3,-3-1 0 0,0-1 0 2,4 1 0-5,-1 0 0 5,-1 3 0-7,-2 0 0 8,0 11 0-5,0 1 0 2,0 1 0-1,0-5 0 2,0-6 0-2,0-8 0-1,0-9 0 3,0-2 0-3,0-1 0 0,0 1 0 2,0-1 0 0,0-4 0 1,0-8 0-3,0-1 0 1,0-9 0 2,0-2 0-2,0-2 0-1,0-7 0 4,0 1 0-3,0 1 0-2,0-5 0 3,0 0 0 0,0 0 0 0,0 0 0-2,0 3 0 2,0 0 0 2,0-1 0-3,0-2 0-2,3 0 0 2,23 0 0 3,8 0 0-5,10 0 0 3,4 0 0 2,8 0 0-3,5 0 0-1,4-2 0 3,5-8 0 0,4 0 0-1,-2 4 0-4,-1-3 0 4,3 1 0 0,-7 1 0 0,0-3 0-2,-1 5 0 3,-5 3 0-2,6-6 0 1,-9 6 0-1,-3-3 0 2,-3-1 0-2,-3 2 0 0,-1-1 0-1,0 1 0 4,-7 0 0-4,-1 2 0 2,-3-1 0 0,-6 1 0 0,1-5 0-2,-4 4 0 4,-1-2 0-4,5 3 0 3,-1-5 0-4,-1 4 0 3,1 3 0-1,-5-5 0 1,1 0 0-1,7 1 0 0,-7-1 0 3,2 2 0-5,2 1 0 4,-1-7 0-2,6 3 0 2,-2-2 0-3,-4 1 0 1,0 2 0 1,-6-3 0 0,-10 4 0-1,1-1 0-1,-14 3 0 3,2-1 0-4,-3 3 0 3,0 0 0 0,0 0 0 0,0 0 0-2,0 0 0 2,4 0 0 3,-4-3 0-5,0-11 0 1,0-8 0 0,0-18 0 2,0-10 0-2,0-11 0 3,0-13 0-4,0-13 0 0,0-14 0 2,0-3 0-3,0-1 0 6,0 1 0-5,0 3 0 3,0 0 0-4,0-3 0 7,0-2 0-8,0 7 0 5,0 3 0-2,0 10 0 1,0 9 0-1,0 1 0 0,0 4 0 2,0 1 0-2,0-4 0 0,0 2 0 0,0-6 0 2,0-3 0-2,0 1 0-1,0 2 0 2,0 3 0 0,0 4 0 0,0-2 0-2,0 2 0 4,0-2 0-4,0 3 0 2,0 4 0-2,0 3 0 3,0 11 0-2,0 2 0-1,0 11 0 3,0 7 0-2,0 2 0 3,0 7 0-6,0 4 0 4,0-1 0-1,0-2 0-1,0 1 0 3,0-3 0-2,0 3 0 1,0-4 0-2,0-2 0 4,0-2 0-1,0-7 0-1,-4-1 0-4,1 8 0 5,-1 8 0-2,4 8 0 1,0 5 0-3,-3 3 0 6,-3 4 0-4,6-3 0-1,-3-2 0 4,3 1 0-4,-1 2 0 0,-2 1 0 0,-4-3 0 2,1-5 0 3,-4-4 0-4,-3-4 0 1,-5-6 0-1,-1-8 0 1,-1-1 0-2,6-1 0 3,3 10 0-3,7 6 0 1,1-1 0 0,-6 1 0 1,7 1 0 0,0 8 0 0,-1 3 0-2,3 7 0 2,0 0 0 2,0 0 0-7,0 0 0 5,0 0 0 1,0 0 0-1,0 0 0-2,-4 0 0 2,-2-2 0 1,-8-1 0-2,-10 0 0 0,-9 1 0 0,-6 2 0 0,-2 0 0 2,1 0 0-2,1 0 0 0,-2 0 0 1,3 0 0-1,-1 8 0 0,6 14 0 3,2 10-28-1,-2 5-37-3,10 14-50 1,7 9-71 5,16-38-85-10,0 1-192 5</inkml:trace>
    </iact:actionData>
  </iact:action>
  <iact:action type="add" startTime="39332">
    <iact:property name="dataType"/>
    <iact:actionData xml:id="d4">
      <inkml:trace xmlns:inkml="http://www.w3.org/2003/InkML" xml:id="stk4" contextRef="#ctx0" brushRef="#br0">18150 526 574 0,'0'0'230'7,"0"0"-78"-5,0 0-25 3,0 0-54 0,0 0-15 4,0 0-4-1,0 0 0-2,-94 0 27 2,21 17-12 0,-8-2-5-2,-6 5-6 2,-6-3-10 0,2-5-3 1,-9-4-10-4,-4-5-10 4,-9-3 2-1,4 0-6 4,3 2 5-11,9-2-7 8,0 0-6-1,10 0 0-2,-7 0 2 3,4 0-6-1,-2 0-6 0,3 0 0-2,6 0 2 3,12 0-3 0,4 0 0-1,11 0-1-4,5 0-1 4,5 0 2 0,11 9-2-2,6-1 0 3,9-1 2 0,12-2-2-2,5-5 0-1,-1 3 0 0,4-3 1 4,0 0 0-4,0 0-1 0,0 0 0 4,0 0 0-2,0 0-1-2,0 0 1 1,0 0-1 2,0 0 2 0,0 0-2-4,0 0 1 3,0 3 0 0,0 4 1-2,0 13 1 3,0 9-1-1,4 7 2 1,11 4-2-3,4-2 0 3,-5 6-1-2,-1 0 2 0,-3 1-2 1,-1 3 0 0,1 5 0 0,0 6 0-3,-2 3 0 2,-1 2 2 0,2-2-2 1,-2 3 0-2,-1-1 1 6,4 4 0-7,-2-4-1 4,1 8 0-3,4-3 1 4,-1 4 1-5,2 4 0 3,1 0-1 0,-1 2 2 0,2 0 0 0,5 0 0-2,-5-9 0 3,-5-5 3-1,5-3-3-2,-6-3 1 1,5 2-1 1,-4 1-2-2,2 6 0 2,-1-1 0 0,0 4-1 0,-4 1 0 1,1-4 1-4,-2-6-1 4,-2 0 0-4,-1-10 0 3,0-1 1 2,2-4 1-3,-5-12-2-1,-1-1 0 1,3-2 0 2,2 0 0-2,-5 2 0 0,0 2-1 2,0 1 2-2,0 8-2 0,0 6 1 0,0 3 0 2,0 0 0-3,0 3 0 2,-8-8-2 0,1-5 2 1,-3-7 2-3,0-6-2 2,1-5-1-1,2-6 1-1,3-7 1 2,1-1-1 0,3-7 0 0,0-3-1-2,0 1 1 3,0 0 0-3,0 3 0 0,0-1 1 2,0 3-1 0,0 7 0 0,0-6-2-2,0-1 2 2,0 0 3 0,0-3-3 1,0 4 0-2,0-4 0 1,7 1 0-2,12 0 0 3,8-1 0-4,10 1-1 5,8 0 1-4,10-3 1 2,10-3-1 0,10 0 1 0,9 0-1-1,11 0 1 0,2-20 0 3,-8 3 1-2,-4 3-2-3,-7 0 0 4,-3 6 0-1,-2-1-5-2,-2-5 5 1,-2 2 0 3,-8 2-1-3,0-2 1 0,-10 2-1 0,-5-2 1 1,-11 7-1-1,1-2 2-1,-7 4-1 4,-6 2 1-4,1-3 0-1,-3 4-1 3,1-2 0 1,-5 2 0-2,7 0 0-2,-4-4 0 6,3 2 1-5,-5-2-1 2,2 3 0 0,-4-3-1 0,0 1 2-2,-2 1-1 1,1 2 0 3,-4 0 0-3,-3 0 0-1,2-3 0 2,-3 3 0 0,-4 0 1-1,0 0-2 0,-3 0 1 1,0 0 0-1,1 0 0 0,-1-3 0 4,0 3 0-6,0-9-3 1,0-16 2 3,0-8-3-2,0-24 3 1,-11-7 1-2,-2-12 0 4,5-14 1-4,5-11-2 2,3-3 2-1,0 0-1 4,0 5 1-7,0-5-1 5,0-2 0-2,0-3 0 1,8 1 0-2,-1 4 0 2,-1 3 0 0,1 3 0-2,-1 1 0 4,1 3 0-4,-1 3 0 2,-5 10 0-2,2 8 0 3,-3 3 0-2,0 5 0-1,0 1 0 2,0 3 0 2,0 0 0-3,0 6 0-1,0-4 1 3,0 9-2-2,0-7 1 3,0 3 0-5,0 3 0 3,0-1 0-2,0 4 0 0,0-1 0 2,0 8 1 0,0-1-1 1,0 2 0-4,0 4 0 5,0 0 0-2,0 2 0-2,0 5 0 2,0 4 0-1,0 3 0 0,0-1 0 1,0 1 1 0,0-5-1 1,0 0 0-2,0 0-1-1,0-1 1 2,0-1 0-2,0 9 2 2,0 3-2 0,-3 12-1 1,3 3 1-4,0-2 0 3,0 4 0 3,0 0 0-9,0 0 0 7,0-4-1 1,-1 4 1-4,-2 0 0 0,3 0 0 3,-9 0 0 0,8 0 0-3,-2 0-1 3,-4 0 0-4,-2 0 0 6,-3 0 0-6,1 21-14 1,-1 10-30 5,3 6-50 2,5 0-89-12,4-24-99 6,0-13-370 1</inkml:trace>
    </iact:actionData>
  </iact:action>
  <iact:action type="add" startTime="42594">
    <iact:property name="dataType"/>
    <iact:actionData xml:id="d5">
      <inkml:trace xmlns:inkml="http://www.w3.org/2003/InkML" xml:id="stk5" contextRef="#ctx0" brushRef="#br0">27917 1180 42 0,'0'0'757'4,"0"0"-644"3,0 0-4 1,0 0-70-1,0 0-26 1,0 0 27-1,0 0 13 0,-129 0 1 1,93 11 8 0,-3 23-3 0,10 5-14 0,0 6-1-2,2 0-10 2,14 0-4 1,2 0-8-3,8-8 0 2,3-6 4 1,0-3-1 0,0-3 1-4,14 0-2 3,20-1-4-1,5-7-13 1,1 1-7-2,4-4-2 2,-1-6-11 7,-2-4-20-12,5-4-16 2,-11 0-33 5,4 0-60-3,-33 0-47-1,-1-4-150 2</inkml:trace>
    </iact:actionData>
  </iact:action>
  <iact:action type="add" startTime="42977">
    <iact:property name="dataType"/>
    <iact:actionData xml:id="d6">
      <inkml:trace xmlns:inkml="http://www.w3.org/2003/InkML" xml:id="stk6" contextRef="#ctx0" brushRef="#br0">28359 1259 586 0,'0'0'136'4,"0"0"-12"3,0 0-5 1,0 0-37 0,0 0-22-2,-188 123-13 5,154-91-5-6,14-2-5 2,5 2 1 0,7-5 4 1,8 2 1-2,0-1-3 2,11-4-7 0,30-3-16 0,2-12 1-1,5-9-16 0,2 0-2 5,-6-44-1-8,-4-14-1 4,-8-12 2-2,-17-1 1 5,-3 6-1-3,-10 6 0 3,-2 14-1-8,0 6 0 3,0 14-4 4,0 3-22-7,-8 5-49 6,-9 8-55-1,8 7-54 0,6 2-118 0,3 0-293-2</inkml:trace>
    </iact:actionData>
  </iact:action>
  <iact:action type="add" startTime="43385">
    <iact:property name="dataType"/>
    <iact:actionData xml:id="d7">
      <inkml:trace xmlns:inkml="http://www.w3.org/2003/InkML" xml:id="stk7" contextRef="#ctx0" brushRef="#br0">28672 1605 293 0,'0'0'354'3,"0"0"-225"1,0 0 2 4,0 0-65 0,0 0-27 0,0 0-16-2,20 2-16 2,-15-44 10 1,6-8 19-4,-3-1-3 4,5 1-2-2,-3 10-1 3,3 3-17-4,-9 15-5 0,5 8 2 3,-6 5 2-2,-3 9-7 0,0 0-2 1,1 0 4 0,2 31 16 0,4 9 7-2,-1-6-30 1,-1-7 0 3,0-7 1-3,-3-12 0-1,-2-5-1 2,8-3-5 0,0 0-11 0,12 0 6-3,0-31 3 4,6-11 2-1,-8-3 2 1,-5 6 2-4,0 13 0 3,-6 13 1 0,0 10 0 0,2 3 7-2,-5 0 14 2,7 0 9-1,-3 33 10 4,4 10-21-7,-1 5-19 3,-2-1-5 6,-3 2-3-8,-3-5-1 1,4-4-17 4,-4-4-15-4,-2-5-15 2,11-9-47 1,-10-22-68-3,0 3-216-1</inkml:trace>
    </iact:actionData>
  </iact:action>
  <iact:action type="add" startTime="43906">
    <iact:property name="dataType"/>
    <iact:actionData xml:id="d8">
      <inkml:trace xmlns:inkml="http://www.w3.org/2003/InkML" xml:id="stk8" contextRef="#ctx0" brushRef="#br0">29319 2093 703 0,'0'0'119'2,"0"0"7"1,33-185-61 7,-33 98-15-6,0-14-3 3,0-5-20 1,0 0-1 1,0 0-7-4,0 7-3 3,0 10-4 1,0 10-3-2,0 15 4 1,0 10-11-2,0 14 2 2,20 9-3 0,6 15 1-2,-8 11 1 2,5 5-3 1,-4 0 4-1,-2 15-4-2,3 34-4 2,-6 13-9-1,-9 0 12 2,-5 3 0-3,0-12 0 2,-5-5 2 5,-29-12-2-11,1-8-1 7,-6-8 0-2,7-12 0 0,0-8-5 1,7 0-31-1,6-6-29 0,6-31-35 2,9-5-53-1,4 18-17-1,0 4-157 0</inkml:trace>
    </iact:actionData>
  </iact:action>
  <iact:action type="add" startTime="44327">
    <iact:property name="dataType"/>
    <iact:actionData xml:id="d9">
      <inkml:trace xmlns:inkml="http://www.w3.org/2003/InkML" xml:id="stk9" contextRef="#ctx0" brushRef="#br0">29904 1015 250 0,'0'0'416'3,"0"0"-308"6,0 0 41-4,-161 81-73 5,111-54-2-4,12 0-11 3,12 1-15-4,13-2-11 3,13 6-5 0,0-4 13 1,7 4 10-3,38-10-16 2,10-14-18 0,2-2 2 1,-7-6-17-4,-11 0-5 2,-4-6-1 4,-14-19-2-5,-6-7 1-1,-6-6-3 4,-9-8-9-2,0-1-27 2,0 2-22-3,-13 11-17 2,-6 12-35 2,-1 7-49 0,16 15-115-8,1 0-294 6</inkml:trace>
    </iact:actionData>
  </iact:action>
  <iact:action type="add" startTime="44694">
    <iact:property name="dataType"/>
    <iact:actionData xml:id="d10">
      <inkml:trace xmlns:inkml="http://www.w3.org/2003/InkML" xml:id="stk10" contextRef="#ctx0" brushRef="#br0">30078 1464 625 0,'0'0'105'5,"0"0"29"0,34-144-75 4,-27 90-21-1,4 7-18-1,1 10 7 0,4 15-2 0,-3 8 0 2,6 8 2-1,-6 6 9-2,10 0 23 1,2 29-22 1,-1 24-21 0,0 6-16-2,-4 1-2 5,-7-16-2-5,-6-5-8 2,-7-12-23-3,0-12-31 4,0-15-63-1,0 0-213 0</inkml:trace>
    </iact:actionData>
  </iact:action>
  <iact:action type="add" startTime="44979">
    <iact:property name="dataType"/>
    <iact:actionData xml:id="d11">
      <inkml:trace xmlns:inkml="http://www.w3.org/2003/InkML" xml:id="stk11" contextRef="#ctx0" brushRef="#br0">30593 1309 568 0,'0'0'154'3,"0"0"-38"6,0 0-44-1,143-157-46-2,-131 101-16 2,-6 5-9 1,-6 8 2-2,0 12-3 0,0 13 1 0,0 9 0 0,-9 9-2 1,-16 0 2-1,1 6-1 1,-5 27 14 0,10 6 19 0,0 1 7 2,10-1 3-5,9-2-7 3,0-1 0 2,0-6 16-6,0 0-10 4,3-5-5 3,17-12-13-6,4-6-7 3,-4-5-17-2,10-2-8 2,1 0-32 0,-2 0-18 0,4-6-52-2,-26 0-80 3,-2 6-276-3</inkml:trace>
    </iact:actionData>
  </iact:action>
  <iact:action type="add" startTime="45332">
    <iact:property name="dataType"/>
    <iact:actionData xml:id="d12">
      <inkml:trace xmlns:inkml="http://www.w3.org/2003/InkML" xml:id="stk12" contextRef="#ctx0" brushRef="#br0">30977 1397 391 0,'0'0'195'2,"0"0"-99"7,0 0 18-2,38-163-35 0,-28 133-10 0,0 11-21 2,0 12 6-1,0-1 10-1,-4 7-18-1,-2 1-2 4,6 0-9-4,6 11 0 2,-1 23-8-2,5 4-27 2,-4-1-3 0,-12-3-4 0,8-9-7-1,-10-8-17 0,-2-11-12 3,2-6-46-4,-2 0-62 0,3 0-180 2</inkml:trace>
    </iact:actionData>
  </iact:action>
  <iact:action type="add" startTime="45677">
    <iact:property name="dataType"/>
    <iact:actionData xml:id="d13">
      <inkml:trace xmlns:inkml="http://www.w3.org/2003/InkML" xml:id="stk13" contextRef="#ctx0" brushRef="#br0">31323 160 582 0,'0'0'149'3,"0"0"3"5,0 0-81-1,0 0-19 5,39 213 6-9,-25-112-14 5,-3 9 4-2,2 8-6 2,0 0-8 1,-3-8-9 0,-1-8-2-5,1-13-9 4,-5-10-9 1,3-20-2-2,-8-17-3 2,0-17 0-1,0-18-9-2,0-3-34 1,0-4-57-1,0 0-99 3,0-22-296-1</inkml:trace>
    </iact:actionData>
  </iact:action>
  <iact:action type="add" startTime="45925">
    <iact:property name="dataType"/>
    <iact:actionData xml:id="d14">
      <inkml:trace xmlns:inkml="http://www.w3.org/2003/InkML" xml:id="stk14" contextRef="#ctx0" brushRef="#br0">31596 820 25 0,'0'0'823'3,"0"0"-712"3,0 0-22 2,0 0-41 0,0 0 10 0,-176-30-28-2,118 30-20 3,6 0-8-1,4 0-2-1,12 0-34 0,9 0-69 1,17 0-68 0,10 0-93 0,0 0-82-2</inkml:trace>
    </iact:actionData>
  </iact:action>
  <iact:action type="add" startTime="46183">
    <iact:property name="dataType"/>
    <iact:actionData xml:id="d15">
      <inkml:trace xmlns:inkml="http://www.w3.org/2003/InkML" xml:id="stk15" contextRef="#ctx0" brushRef="#br0">32050 901 693 0,'0'0'123'3,"0"0"-6"2,0 0-57 2,0 0-23 1,0 0 0-1,0 0 26 2,-100 65-15-2,71-51-29 0,10-3-2 1,6 4-8 1,5-4 5-3,8 9 12 2,0 5 7-1,0 6 2 2,0-3-17-3,18-3-7 2,4-2-5 0,5-7-2-2,2 3 2 4,-1 2 2-6,-1-4 2 4,-9 0-2 0,-5 3-6 1,-11-7-2-3,-2 8 0 2,0-1-6 1,-33-3-13-2,-26-2-25 0,-12-15-43 0,-2 0-54 2,41 0-138-2</inkml:trace>
    </iact:actionData>
  </iact:action>
  <iact:action type="add" startTime="47675">
    <iact:property name="dataType"/>
    <iact:actionData xml:id="d16">
      <inkml:trace xmlns:inkml="http://www.w3.org/2003/InkML" xml:id="stk16" contextRef="#ctx0" brushRef="#br0">27581 767 92 0,'0'0'796'3,"0"0"-682"6,0 0-15-1,0 0-48-3,0 0-29 3,-174 0 28 1,84-7 5-4,-4-10-7 4,-8 0 23 0,-1 4-5-3,-5-1-36 0,-1 0 14 4,-4-3-9 0,-5 1-3-6,-6-1-7 4,5 2 7 3,-2-2-22-8,13 7 26 7,-1-3-20-1,0 0 6-2,9-1-2-1,-4-3 1 4,11 0-6-4,2-3 6 0,5-5-14 2,10 0 1 0,0 3-4-2,4-1 2 3,1 6 0 1,1 6 6-8,-7-1-4 8,0 4 2-1,-2 3-4 0,-2 0 4-4,7 2 0 1,-3-1-4 4,7 2-2-5,-2-4-3 2,-1-2 1 5,-6-4-1-7,-1 2 0 1,-1-2 1 5,1 4-1-5,7-1 4 2,1 4 1-2,4 2-1 3,0 1-4-3,7-2 3 0,4 4 2 4,2-3-2-3,-1 3-3 0,-1 0 6 0,-2-3-4 4,-2 1-3-6,1 2 5 1,-1-3-2 2,5-3-2 3,-8 2 3-8,-4-5-1 6,-4-4-2-1,-2 3 2-2,0-2 1 4,-3 2-2-4,4 1-2 3,2 3 1-4,-3 1 3 3,-2 2-1 1,-1 0-1-3,-10 3 0 3,0 0-1-1,0 0 3 0,3-4-1-3,7 2-3 4,3 0-1-2,5-1 1 0,0 0 0 0,0-4 1 3,-1 5-2-4,-1-1 1-1,-9-1 0 4,7 0 0 0,-4 0 0-6,0-1 0 7,9 3 2 1,3-1-2-4,-1-2 3-4,-6 2-2 5,1 3 1 2,-9 0-2-4,3 0 0 1,-7 0 2 4,-6 0-1-4,-1 0 0 0,-5-6-1 0,-1-5 2 2,0-3-2-1,3-4 6-2,-10 3-6 2,-7-5 5-1,-2 3-4 2,-1 0 1-4,-1 5-2 4,4 5-2-2,12 7 0-2,5 0-2 4,4 0 4-2,0 0 0-2,6 0 0 3,-9 0 2 3,9 2 1-6,-1 5-3 2,-4 3 2 1,5-3 3 2,-9 3-5-4,2 1 0 1,-3-1 0 1,-3 6 0 2,3-3 0-6,1 4 0 4,-1-2 0 2,-1-2 0-2,0-2 0-1,-2-3 0-2,-8-4 0 6,4-3 0-5,-12-1 0-1,2 0 0 5,6 0 0-2,-3 0 0-2,10 0 0 2,-1 0 0 1,2 0 0-2,1 0 0 0,-1 0 0 0,5 0 0 4,0 4 0-9,7 4 0 6,5 1 0 1,2 2 0-2,4-2 0 0,-3-1 0 0,7 4 0 5,4 1 0-7,2 7 0 3,6 4 0-1,3-3 0 0,7 3 0 0,-1 5 0 2,4-1 0-1,-2 3 0-3,-2-2 0 1,4-3 0 2,-1-2 0 4,-3-1 0-7,4-1 0 0,-9 3 0 5,-4 1 0 1,1-4 0-8,1 1 0 4,-3-3 0 1,-1 2 0 1,-1 1 0-3,2-1 0 0,2-3 0 5,5 1 0-4,3-6 0-3,8-1 0 4,5 2 0 3,6-3 0-4,14-4 0-2,1-5 0 3,5-3 0 1,6 0 0-2,-8 6 0-2,5-1 0 5,-3 3 0-2,-14 4 0-1,-9 1 0-1,-13 7 0 4,-5 0 0-2,-6-3 0-2,7 0 0 4,6-8 0-4,12-4 0 1,18-5 0 0,4 0 0 0,7 0 0 0,1 0 0 0,-3 0 0 2,5 0 0-2,-8 0 0 3,5 0 0-6,0 0 0 4,-4 0 0 0,6 0 0-2,1 0 0 2,-5 0 0 0,5 0 0 0,0 0 0-3,0 0 0 6,0 0 0-3,0 0 0-1,0 0 0-1,-4 0-5 2,4 0-6 2,0 0-1-4,0 0 0 1,0-20-6 1,0-19 5 2,20-7 9-6,5-4 4 3,4 0 2 3,-1-1-1 1,1-5 0-8,-2 11 0 4,-7 5 0 2,-1 13 0-3,-6 15-1 1,-6 4 0 2,-4 8 0-3,-3 0 0 1,0 0 1 2,0 0 4-2,-3 25-4 2,-36 28 2-3,-8 18-3 0,-14 0 1 7,4 0 0-11,5-3 0 7,1-8 1-2,11-8-2 3,11-12 1-7,8-18 0 7,13-13 1-3,5-9-1 1,3 0 2-2,0 0 8 1,45 0 15 4,34 0-18-8,29 0-8 6,9 0 0-1,-10 0 0 1,-10 0 0-3,-17 0 0 4,-20 0 0-2,-18 0 0-2,-10 0 0 1,4 0 0 0,-6 0 0 3,1-24 0-7,8-3-117 6,1 7-157-2,-28 16-107 4,1 1-385-6</inkml:trace>
    </iact:actionData>
  </iact:action>
  <iact:action type="add" startTime="50439">
    <iact:property name="dataType"/>
    <iact:actionData xml:id="d17">
      <inkml:trace xmlns:inkml="http://www.w3.org/2003/InkML" xml:id="stk17" contextRef="#ctx0" brushRef="#br0">27640 2079 601 0,'0'0'196'2,"0"0"-88"4,0 0-4-1,0 0-43 5,0 0-17-1,-156 146 4-4,86-129-2 1,-4 0-2 4,-13 2 6-4,0-2 9 3,0 5-11 0,-3 1 3-4,-7-3-9 2,-7-5-13 5,-12-2-11-8,-12-4-1 3,-9-9 4 3,-11 0-4-3,-6 0 2-1,-7 0 14 2,5 0-10 2,5 0 0-5,3-3-7 3,15 1 9 1,2 2-10-2,11 0 0 0,-5 0 3 2,-14 0-6-2,-6-4 6-1,-9 0 1 2,-6 3-4 0,0-5-7-1,2 4-1 0,-3 2 1 4,6-6 0-6,9 1 1 1,2-7-2 2,4-3 2 0,3-5-1 0,8-4-2-2,6-1-2 5,9-1-2-9,6-2 3 6,13 3-3 2,2 3 2-1,9-1-3-4,3 1 3 1,13 7-1 4,8 1-3-4,19 6 2 2,10 2 0 0,10 3-2 1,13 0 0-3,-8 1-1 2,3 2 0 1,-3 0-1-5,-9-3 2 4,6 1 0 1,-5-5 1-2,-4 1 0-1,-8 2-1 4,-8-3 2-4,-8 3-2 0,-12-3 0 2,1 2 0 4,-19 1 2-7,-12 3-2 1,-12 1 2 2,-20 0-1 3,-6 0 2-7,2 0-1 3,-5-7 2 3,10 5-1-2,7-4-1-4,7-3 3 3,11 1-4 3,3 3 3-1,9-1 0-3,4 0-3 1,1 1 0 3,12-1 2-4,-1 2-1-1,5-6-1 8,3 3 0-7,3 6 2 0,9 1-1 1,0 0 0 1,3 0-2-2,2 0 0 2,7 0 1 2,9 0-1-4,2 0-4 1,2 0 4 0,-1 0-1 3,-11-4 0-6,0 2 0 4,-6-4 1 2,-15 4 0-4,0 2 0 1,-20 0-2 0,-1 0 2 3,-3 0 0-4,4 0 0 1,3 0 0 2,5 8 1 2,8-1-1-10,0 5 0 6,10-3 0 4,9 0 0-6,3-7 3 3,15 2-5 1,10-4 4-1,5 0-4-3,8 0 1 1,4 0-3 5,-5 0-2-6,2 0 2 3,-2 0 0 1,-6 0 3-2,-3 0-3-1,-1 0 2 3,4 0 0 1,-2 0 2-2,8 0-2-5,0 0-1 5,-3 0 3 0,3 0 0-2,0 0-1 2,2 0-3 2,3 0 0-4,0 0 2 0,0 0-2 3,0 0 4 0,0 0-3-3,0 0-1 1,0-19-2 3,15-13 1-2,17-11 5-2,5 4 1 1,7 0 1 2,-4 5-2-3,0 6 0-1,-10 11 2 6,-13 5-1-3,-4 7 0-3,-10 5 2 3,-3-2-2 0,0 2 0-3,0 0 0 3,0 0-2 3,-23 34 1-3,-25 13-3-2,-13 9-1 2,-4-3 3 1,12-5 1-2,2-5 1-3,15-13-1 6,12-8 1-3,13-12 1-1,6-6-2 3,5 1 5-1,0 3 2-4,25-1 15 4,42 5 7 2,21 1-14 0,14-1-7-5,-2-3-1 2,-15-1 0 2,-24 0-3-2,-10-2 0 0,-11-3-4 1,-5 3 0 0,3-1 0-2,-5 4-30 3,-5 1-52-2,2 5-37 1,-1 1-88-2,-24-7-39 2,0-1-92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5T23:32:44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209">
    <iact:property name="dataType"/>
    <iact:actionData xml:id="d0">
      <inkml:trace xmlns:inkml="http://www.w3.org/2003/InkML" xml:id="stk0" contextRef="#ctx0" brushRef="#br0">7328 2863 361 0,'0'0'68'7,"0"0"-12"-1,0 0 57-2,0 0 3 1,0 0-41 3,0 0 0 1,0 0-16 0,0 0 8 1,0 0-4-3,140-109-5-1,-131 101-2 0,-2 2-17 5,-4 3 0-4,0 3-4-2,-3 0-5 2,3 0 7 5,-3 0 5-6,0 0-5-1,0 0-5 2,0 0-9 4,-62 0 1-4,-50 0 52-2,-44 0-13 12,-26 0-10-17,-5 3-16 6,0 28-16 3,26 6-4-4,14-4-7 3,26-6-5 0,26-12-4 0,27-9-1 2,23-6-8-7,20 0-54 5,25-14-77 0,0 2-103 1,26 4-150-2</inkml:trace>
    </iact:actionData>
  </iact:action>
  <iact:action type="add" startTime="19216">
    <iact:property name="dataType"/>
    <iact:actionData xml:id="d1">
      <inkml:trace xmlns:inkml="http://www.w3.org/2003/InkML" xml:id="stk1" contextRef="#ctx0" brushRef="#br0">15118 2774 604 0,'0'0'203'3,"0"0"-88"2,-179-20 87 2,39 14-75 0,-49 6-12 0,-21 0-7 1,-22 9-27 1,3 30-23-4,28 3-22 5,25 0-25-1,31 0-9-6,41-10-2 6,31-10-4-1,37-14-47 0,36-8-89-2,16 0-85 5,45-6-300-1</inkml:trace>
    </iact:actionData>
  </iact:action>
  <iact:action type="add" startTime="19989">
    <iact:property name="dataType"/>
    <iact:actionData xml:id="d2">
      <inkml:trace xmlns:inkml="http://www.w3.org/2003/InkML" xml:id="stk2" contextRef="#ctx0" brushRef="#br0">22839 2673 136 0,'0'0'578'7,"0"0"-463"-3,-184 32 69 3,44-17-30 1,-32 11-22-3,-19 2-17 1,0 8-19 5,17 3-27-4,33-5-22 0,34-8-25-1,30-15-17 1,21-11-5-1,19 0-3 6,35 0-37-7,2-26-102 1,26 9-100 1,14 8-175 5</inkml:trace>
    </iact:actionData>
  </iact:action>
  <iact:action type="add" startTime="20750">
    <iact:property name="dataType"/>
    <iact:actionData xml:id="d3">
      <inkml:trace xmlns:inkml="http://www.w3.org/2003/InkML" xml:id="stk3" contextRef="#ctx0" brushRef="#br0">30552 2686 691 0,'0'0'115'6,"-251"31"74"0,85-22-43 0,-15-4-39 2,-9 1-13 0,1-1-53 1,17 4-20-3,30-1-14 8,29 0-7-14,29 4-2 7,26 1-55 1,58-9-88 0,0 4-160-1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5T23:32:44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028">
    <iact:property name="dataType"/>
    <iact:actionData xml:id="d0">
      <inkml:trace xmlns:inkml="http://www.w3.org/2003/InkML" xml:id="stk0" contextRef="#ctx0" brushRef="#br0">14365 6440 48 0,'0'0'588'4,"0"0"-517"2,0 0 66 3,0 0-30 0,0 0-29-1,0 0-8-4,0 0 1 6,200 0-12-3,-132 0-2 0,21 0 7 0,12-2-12 1,23-1-9-2,3 1-8 2,1 2-11 0,2 0-1 1,-10 0 0-2,-7 0 0 2,-8 11-10 0,-1 6-2-3,2-4-1 0,1 1-5 2,-5-7-2 0,-7-5-1-2,-22-2-1 3,-17 0 0-2,-24 0 0 1,-22 0-1-1,-8 0 1-1,-2 0-2 1,-17 0-1 0,-66 0 0 2,-43-14 2 2,-37 2 1-6,-10-2 0 3,9 9 2-2,14-1-1 4,24 6 1-4,26 0-2 3,26 0-1-2,25-2-2 3,32-12-9-5,17-7-73 2,29 8-124 0,27-10-261 0</inkml:trace>
    </iact:actionData>
  </iact:action>
  <iact:action type="add" startTime="19084">
    <iact:property name="dataType"/>
    <iact:actionData xml:id="d1">
      <inkml:trace xmlns:inkml="http://www.w3.org/2003/InkML" xml:id="stk1" contextRef="#ctx0" brushRef="#br0">20205 6440 169 0,'0'0'480'5,"0"0"-385"5,0 0 52-7,0 0-57 4,0 0-9 0,244 4-20 4,-115-4-2-6,23-4-1 1,19-1-6 2,12 5-6 2,-28 0 3-6,-25 0-11 4,-35 0-6 2,-36 9-2 0,-24-1-6-6,-16 1-4 2,-12-7-5 4,-7 1-8-4,0 2-2 0,-67-2-4 4,-44-3-1-2,-30 0-1-1,-7 0 0 4,8 0-1-5,24-13 0-1,26-8-2 3,26-1-28 2,28-6-68-4,36 17-92 1,0-6-170 0</inkml:trace>
    </iact:actionData>
  </iact:action>
  <iact:action type="add" startTime="19915">
    <iact:property name="dataType"/>
    <iact:actionData xml:id="d2">
      <inkml:trace xmlns:inkml="http://www.w3.org/2003/InkML" xml:id="stk2" contextRef="#ctx0" brushRef="#br0">26085 6519 484 0,'0'0'120'2,"0"0"6"6,0 0 35 3,0 0-64-7,0 0-22 3,0 0-18 3,0 0-21-3,242 15 25-1,-115-15-9 4,23-15-6-1,3-2-5-5,-5 6-10 5,-20 7-2-2,-28 0 2 0,-23 4-4 1,-21 0-13 1,-20 0-1-4,-15 0 2 3,-11-3-4 2,-10 1-6-3,0-5 1-2,-70-1-5 2,-50 0 0 2,-42-3 0-3,-11 2 1 6,2 7-1-5,20-5-1 0,27 7-1-2,25 0-2 5,38 0-8-2,25 0-59 0,36-5-61-5,11 0-70 8,34-6-207-6</inkml:trace>
    </iact:actionData>
  </iact:action>
  <iact:action type="add" startTime="20772">
    <iact:property name="dataType"/>
    <iact:actionData xml:id="d3">
      <inkml:trace xmlns:inkml="http://www.w3.org/2003/InkML" xml:id="stk3" contextRef="#ctx0" brushRef="#br0">31597 6505 471 0,'0'0'149'2,"0"0"-12"5,0 0 14 1,0 0-45-1,161 14-23 0,-97-6-16 2,32-8-19-3,15 0 0 2,20 0-10 1,17 0-10-4,1-5-9 3,2-12-5 2,-11 0-8-2,-15 3 3-2,-25 3-4 3,-28 3 0 5,-30 3 6-12,-18-1-2 3,-16 2-2 7,-8 2-5-8,0-1-1 5,-65 3-1-2,-51 0-7 1,-40 0 7 1,-14 0 9-3,-1 0-8 0,10 0 3 2,10 0-1 1,24 3 0-2,19 14-3 0,23 2-10-2,30 2-81 5,26 1-46-5,29-17-106 3,11 4-479 2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25T23:36:29.2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6088">
    <iact:property name="dataType"/>
    <iact:actionData xml:id="d0">
      <inkml:trace xmlns:inkml="http://www.w3.org/2003/InkML" xml:id="stk0" contextRef="#ctx0" brushRef="#br0">2138 13680 521 0,'0'0'224'3,"0"0"-85"1,0 0-33 3,0 0-37-1,0 0-2 3,0 0-16 0,172-22 13-2,-139 19 6 2,15 1-2-4,17-2-1 4,23-2-8 0,28 3-10-1,25 3-13-3,14 0-9 3,15 0-5 1,1 6-4 14,0 20 2-22,6 2 1-1,-6-4-5 8,10-1 0-3,13-8-6 4,9-10 3 2,7-5-8-7,-21 0-5 5,-15 0-3-5,-22-11 2 5,-12 2 1 6,-8 7 1-14,-7 2 1 13,-9 0-1-13,-2 0 1 16,1 0-1-13,8 0 0-4,-1-6 0 9,-2-14-1-1,-10 1 1-1,-11-1 0 0,-18 6 0 2,-10 6-1-2,-1-4 1 0,-2 4 0 1,1-1 2 0,5 1-2 7,0 0-1-9,6 3 0-5,-6-4 0 8,-5 2-1-3,-11 3-1 2,-5 4 2-4,-13 0-1 10,-12 0 1-12,-12 0 1 8,-12-4 1-6,-4 4 1 7,0 0-1-5,0 0 0-2,-7 0-2 6,-44 0 0-3,-32 24 1 1,-25-3 2-2,-24-1-1 3,-20-3-2 0,-22-8-4 3,-19-7 1-10,-9-2 2 5,-9 0 1 2,-7 0 1-5,5 0 2 4,2-11 0 2,13-6-1 6,9 1 0-10,12 1 0-6,4 5 3 9,5 6-2 3,3 4-3-10,17 0 0 7,3 0-3-4,4 0 0 12,5 19 3-12,3 4 0-5,8 1 1 11,9-4-1-5,8 1 0 0,5-2 0 1,5-2-1 3,9-8 1 0,7-3-2-6,8-6 0 5,5 0-2-1,9 0-1-3,0 0 0 3,9 0 2-1,7 0 0 8,7 0 1-14,8 0 1 8,4 0-3-6,11 0 4 4,2 0 0 4,3 0 2-4,9 0-1-2,0 0-1 5,0 0 0-3,0 9-5 0,25 1 5 3,27 4-3 0,28 3 3-6,33 4 0 4,39-2-1-1,41-1 1-1,45-3 2 6,23 0 1-11,-1-5 1 11,-9-1 1-7,-23-4 2-1,-19-2-1 6,-9-3 1 1,-3 0-7-5,4 0 0 3,6-13 1-3,4-16-1 1,-10-4 1 0,-24 1-1 3,-22 4 2-7,-14 7-1 9,-15 1 1-2,-12 3-1-9,-5 2 2 6,-10-2-2 1,-10 5 0 1,-7 2 1 5,0 2-1-12,-12-1 1 6,-15 4-2 6,-9 0 0-13,-15 1 0 6,-8 1-1 2,-10 3 0-1,-9 0 2-3,-4 0 0 3,0 0-1-1,0 0-2 1,-30 0 1-2,-54 0 1 4,-44 0 2-6,-38 0-2 8,-33 0-2-8,-40 7 2 3,-40-7 8 1,-34 0 15 0,-20 0-2-2,-12 0 1 3,-6-10-8-1,3-7 1 5,13 4-15-11,35 8 0 6,47 5-1 0,41 0 2-3,57 0 0 5,43 15-1-1,40 0-1-5,33-7-6 5,27 1-15-2,12-4-32 6,23-2-50-12,35 0-55 7,12 3-78 0,-29-6-61 0,-11 5-452 1</inkml:trace>
    </iact:actionData>
  </iact:action>
  <iact:action type="remove" startTime="19074">
    <iact:property name="style" value="instant"/>
    <iact:actionData xml:id="d1" ref="#d0"/>
  </iact:action>
  <iact:action type="add" startTime="19093">
    <iact:property name="dataType" value="strokeEraser"/>
    <iact:actionData xml:id="d2">
      <inkml:trace xmlns:inkml="http://www.w3.org/2003/InkML" xml:id="stk1" contextRef="#ctx0" brushRef="#br1">11828 18202 702 0,'0'0'137'45,"0"0"-17"-44,0 0-59-1,0 0-18 0,0 0-26 1,0 0-17-1,-14-24 0 2,14 24-41 1,0 0-165 5,0 0-626 0</inkml:trace>
    </iact:actionData>
  </iact:action>
  <iact:action type="add" startTime="20525">
    <iact:property name="dataType"/>
    <iact:actionData xml:id="d3">
      <inkml:trace xmlns:inkml="http://www.w3.org/2003/InkML" xml:id="stk2" contextRef="#ctx0" brushRef="#br0">13343 14758 639 0,'0'0'194'4,"0"0"-81"3,0 0-7-2,206-2-22 2,-126-12-19 2,16 3 3-2,9 1 2-1,16-2-14 3,19 0-8 1,27 4-9-4,16 3-3 0,9 1-4 5,19 1-7-5,5 3 1 18,8 0-12-23,4 0 3 0,-9 0 17 12,-12 17 0-13,3 3-12 9,-3-9-8 11,8-2-8-19,-2-7 2-1,0-2-4 9,0 0-2 0,-8 0-2-4,-1-22 0 1,-7-8 2 4,-8-2 5 0,-8 7-2-5,-1 3 4 8,-8 7-3-12,-4 7-2 8,-10 5-1 1,-4-3 2-6,-6-2 1 3,-8 1-6 7,-3-10 4-12,0 2-4 6,-6 4 0-2,-5 3-4 2,-4-1 0 0,1 0 2 7,-3-3-3-12,5-1 1 2,-9-1 2 9,-15 4-1-9,-21 0-3-2,-24 5 5 4,-15-1 1 7,-18 3 0-13,-16-3 3 11,-2 6-2-8,-5 0-1 6,0 0-2-8,-23 0-3 6,-46 9 5 3,-41 22 0-7,-24-4 1 8,-27 0 2-9,-29-7 0 5,-32-13 9 3,-24-4-1-5,-26-3-2 3,-23 0-4-6,-7 0 3 9,2 0 1-8,2 0 2 6,16 0-3-5,13 0-1 6,-1-8 3-3,-7-3-1 0,0-3-4 2,2 0-5-8,20 4-1 10,19 10 0-11,14 0 0 10,22 0 1 2,14 0 0-9,20 0 1-1,22 0 0 8,18 7 2-7,17 7-3 9,3-1 1-10,6 2-1 6,8-4-1-4,3-2 1 3,15-4-5 3,13 2 1-5,21-5-3-1,11 0 2 3,9-2-1 0,4 0 0 3,7 0-1-10,-6 0 4 6,14 0 0 1,-2 0 1 1,3 0 1-1,0 0 1 0,0 0 0 0,19 3-1-2,59 5 1 5,41-4 0 2,46-2 2-8,50-2-2-5,53 3 0 9,45 11-1-1,36 6 2 7,9 11 2-14,-14 6 0 8,-25 2 4-3,-35-6 2-1,-6-8-5 6,6-13-4-4,8-9 0 8,15-3 0-10,8 0 1-4,-23-25 1 12,-22-4 6-11,-29 8-2 6,-41 0 1-1,-28 10-3 6,-22 6-3-11,-35-2 2 6,-3 4-2 6,-15 1 1-13,-16 2 2 9,-10-5-1-3,-21 2-1-1,-14 0 0 0,-16 1 0 3,-10-2 5 4,-5 1-3-12,1 1-4 8,-6 2 0-5,0 0-7 4,0 0-14-1,-50 2-19 1,-37 33-14 1,-46 3-39 4,-42-14-43-12,-52-11-50 8,126-13-118 5,-9 0-465-13</inkml:trace>
    </iact:actionData>
  </iact:action>
  <iact:action type="add" startTime="22377">
    <iact:property name="dataType"/>
    <iact:actionData xml:id="d4">
      <inkml:trace xmlns:inkml="http://www.w3.org/2003/InkML" xml:id="stk3" contextRef="#ctx0" brushRef="#br0">2460 13483 539 0,'0'0'314'3,"160"0"-180"1,-49 0-46 4,40 0-11 0,40 0-15 0,63 0-19-2,43-8 13 3,41-1-2-1,10 1-16 14,-22-3-13-19,-11 2 3-1,-28-1-3 7,-16 3-6 0,-8 5 1-8,-20-1-3 7,-20 3 4 2,-25-3-6-2,-27-2-4 0,-21-1 1-4,-36 0-6 6,-20-1 2-3,-33 0-5 1,-24 1 5-3,-22 4-6 6,-15 0 2-4,0 2-2-3,-47 0-2 4,-53 0-2 1,-54 0 0 5,-48 0 1-13,-50 0 1 6,-36 0-3 4,-43-7 3-7,-1-18 2 4,-2-3 11 1,4 0 15 4,20 7-9-12,6 14-2 8,13 7-13-4,22 0-4 4,22 0 0-2,39 5 0 6,34 9 0-11,34 1 2 5,38 2-2-1,30-4 1 3,28-5-1-1,24-2 1 3,17 0 0-7,3-4 0 4,0 4 1-2,57 3-2 2,37-3 0-1,46-4-3 1,50-2 2 0,60 0 1-1,58 0 1 0,32 0-1 4,10 0 0-8,-15 0 4 7,-26 0 0-3,-25 0-4 0,-22 0-2 1,-15 0 2 1,-24 0 6-2,-21 0-1 1,-26 17 2-2,-23-1 0 2,-24 2-1-1,-38-6 1-2,-27-7-3 5,-34-2 3-5,-20-3-3 9,-10 0 11-8,0 0-11-1,-55 0-3 1,-78 5-1 1,-87 1 0 2,-86-6-1 0,-78 0 2 0,-64-2 2-8,-29-24 27 8,-10 9 9-2,29 11-3 2,36 6-21-1,29 0-10 0,64 0 1 1,72 0-3-3,70 0-1 2,90 17 4 1,54-2-3-5,24-5-3 6,19-3 0 1,16-2-7-9,53 5-4 6,13 3-16 0,5 0-13 0,-11 1-59 3,-12 14-48-8,-43-17-42 4,-1 2-134 0</inkml:trace>
    </iact:actionData>
  </iact:action>
  <iact:action type="add" startTime="24241">
    <iact:property name="dataType"/>
    <iact:actionData xml:id="d5">
      <inkml:trace xmlns:inkml="http://www.w3.org/2003/InkML" xml:id="stk4" contextRef="#ctx0" brushRef="#br0">26189 13559 556 0,'0'0'217'1,"0"0"-73"2,170 17-10 7,-75-9-36-7,34 4-30 6,40 0 8-2,36 6 0 1,30 5-19 1,28 3-7-3,21-1-16 15,14 5 2-15,20-1 11-5,-5-2-31 12,-7 3 5-13,-9-11 1 9,-32-11-6-4,-17-8-1 4,-15 0-3 0,-11-17-5-1,-6-20-4-3,-17 4 6 5,-20-1-5-6,-34 6 1 6,-19 6 6-3,-28 5-2 10,-27 5-4-12,-28 5 0-5,-20 4-1 14,-15-4-1-13,-8 7 2 7,0 0-3-1,0 0-2 0,-48 0-2-1,-52 20-17 6,-41 19 12-6,-47 6 7-1,-25-8 3 3,-32-3-3 4,-32-12 1-8,-35-12 7 9,-36-10 7-12,-36 0 1 8,-19-21-4 7,2-15-11-12,19-3-1-4,34 4 0 9,30 13 2 2,44 12 1-7,33 10 2 6,34 0-5-1,37 0-4-3,37 19 1 6,37 3 0-11,40 1-3 7,27-6 6-1,29-6 0 1,0-1 0 1,56 2-12-4,41 2 5 6,26 0 6-7,38 7 1 6,29 3 0-4,31 8 3 3,21 1-1 3,24-4 2-10,13-8-4 6,6-7 0 11,17-11 2-17,-1-3 1-1,-5 0 2 8,-6 0-1-2,-21-19 0 1,-24-10 2 5,-8-4 4-11,-11-7-6 16,-6 1-1-17,-18 2 2-1,-14 7-2 9,-20 5 3 2,-14 5 3-6,-9 8-2 11,-22 4-3-10,-19 5-1-6,-14 3-3 7,-16-4 3-1,-10 4-2 4,-15 0 0-5,-21 0 1 9,-11 0-2-13,-14-1 4 8,-3 1-2-4,0-4 1 10,0 4-3-14,-41 0 0 9,-59 15-10 2,-60 15 7-11,-55 2-1 9,-43-10 7-6,-44-5-3 4,-22-17 5 8,-34 0 10-12,-34-9-2 1,-16-27-1 0,-5 8 3 3,24 5-15 2,44 15 0-6,51 8 3 7,49 0-2 4,55 0 3-9,49 0 1-6,47 14-4 12,40-1 2-10,39-3-2 7,15 3-1-5,82 4 0 5,60 8-2-1,79 9-1 9,66 3-5-15,76 0 5 11,59-10 0-9,28-12-4-3,-19-15 6 8,-39 0 1 5,-34-35-2-12,-45 1-6 10,-48 10 3-9,-47 11 0 10,-60 6 4-12,-55 1 1 8,-45 4 4-4,-35 0 1 4,-23 2-3-3,-5 0 0 2,-100 0-2-1,-71 27-9 0,-86 15 3 1,-47 0 6 1,-40-5 1 6,-15-5 0-14,10-2 0 7,17 4-1-4,42 3-26 4,42 1-43 1,53 1-99-5,187-27-89 6,13 0-261-4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8FEED-64AA-4FB0-916E-8AD7067B84DB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6A59C-8AC0-4F16-9F48-48EC5A3479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3949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physical experiments in both situations will behave the exact same. This includes balls dropping to the floor of the box, and any experiments done with light.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5BF4C-6CB5-4909-9E10-4286395E453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4711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physical experiments in both situations will behave the exact same. This includes balls dropping to the floor of the box, and any experiments done with light.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5BF4C-6CB5-4909-9E10-4286395E453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3517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0847-08BF-42D7-8A19-59D75FE20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A4A41-536E-420C-9CCF-581663E18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13B10-1626-4D51-AB9D-B0E34844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7BC4E-275D-49FC-A902-76D01CAA0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C2E7A-BC6C-4945-9E90-BFD11CDE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419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E183-8093-4851-A92D-E43EDADB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E5B9B-6A80-4A08-8F31-530767BF4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AEE84-0BD6-4ADD-92D8-9CC5EE00D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48F34-BCF3-455C-B16C-244D78578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13B25-31FC-445A-A252-20E222F8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3081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E3DEAA-2002-4916-8D3F-93C869980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B65BF-2605-4245-B833-02BD618AF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7B643-B733-4CCD-8B85-1DB96CF38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BD991-247A-4547-BFEF-E5295C9F6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E859B-A801-491C-8261-C11949C1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96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D0DC-64B6-4536-9190-FFC8626CA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AC001-D4C1-442A-8E14-9526BEFC4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3146C-8F6B-43AB-A15B-9511C15A6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5CBF-6F20-423A-81B6-EA239B75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616EC-14FA-46E7-BBFF-EC398D30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053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D9A2-9364-4EBF-B9B8-359C5CFCA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B8444-F6AE-4959-A69F-659D5FFCA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AC6ED-06AD-4CC9-B72B-D6451E5FB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9CA30-E112-40F2-BEA5-A9AC32E4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CC0DC-A9EA-45E0-B62B-A4EC3205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3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4EE9-2B43-419A-B8DF-7E17E1C8F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E596B-F394-4B8D-B825-657986AD9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CAD45-048B-4795-9077-F6B8A4CB4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B8D7F-5D2F-4CBE-A64D-6DED095CA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5DAA6-0033-4888-89F2-2F9E6817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92311-16A5-4466-A214-27902425C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67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28F-4AFB-4138-BEF2-0020E97E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D05C3-2AC1-40FA-97CA-FBD494B88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1AA86-64E1-4625-B6DB-B51E1A1F6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9D69A3-0B13-4DB4-8942-A274B74AA8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D8F59-D217-4E67-B6FB-D05081387D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8820A7-467C-461B-B1F0-F0EB1687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F3DDCA-FDB8-4F7D-B43E-93556D89B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2D8848-2BB4-474C-AB44-2F8D4199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674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CBD7-AECB-46D0-A619-8D11E99E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2EA416-16E6-4CEC-92D1-101E4519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5BA0A8-995A-4AD4-90B3-EF1460C53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FD9D2-34B8-4B44-A960-3817DAAE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92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19F2B-46CA-4EE9-9150-E6997451F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B4880-7E86-4DDD-ACA7-650B29CD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091E7-0565-47BD-8A59-6CEBA653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976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889A5-2B44-432B-95D0-693080F02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18B28-8672-4EC4-8B39-70F11FE50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32BD3-E512-4FD8-B5D9-69F29EB19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FE9C1-2E1B-4180-A706-4B3683DB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EE666-A52A-4F8D-8767-A60720B6F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CE535-8872-4F8C-B5A7-1BA8C3F7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3431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D485-365D-4F8B-8D6C-5C1472A3C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BFC4E7-14A6-43E4-8D79-0BE953EBAA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078D7-EA19-461F-9BB7-8F186A5C1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E6D79-9352-4FAD-A9CB-EE55E5F9D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9AACD-5120-408C-8E6B-6142253AB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86C34-B963-4F4B-B41F-501D387F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770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DA882-FD54-4A53-A86D-A8A4FEC7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B3953-7C7C-4E49-B341-D66A2D133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195F4-D1AA-46F1-8D1E-8D921AD59B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C5A07-5D9B-4994-A671-88C549FA3443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09F24-4C7C-4ACB-A64F-66310F9EF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27D67-21DA-4EFB-926D-041CDA844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28F01-1E23-4B39-8A9D-40B9CBBC74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7510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2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4" Type="http://schemas.openxmlformats.org/officeDocument/2006/relationships/image" Target="../media/image152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4" Type="http://schemas.openxmlformats.org/officeDocument/2006/relationships/image" Target="../media/image154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7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4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311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1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31.png"/><Relationship Id="rId11" Type="http://schemas.microsoft.com/office/2011/relationships/inkAction" Target="../ink/inkAction3.xml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.jpeg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jpeg"/><Relationship Id="rId7" Type="http://schemas.openxmlformats.org/officeDocument/2006/relationships/image" Target="../media/image3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21.png"/><Relationship Id="rId4" Type="http://schemas.openxmlformats.org/officeDocument/2006/relationships/image" Target="../media/image130.png"/><Relationship Id="rId9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microsoft.com/office/2007/relationships/hdphoto" Target="../media/hdphoto1.wdp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microsoft.com/office/2011/relationships/inkAction" Target="../ink/inkAction4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5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0.png"/><Relationship Id="rId4" Type="http://schemas.openxmlformats.org/officeDocument/2006/relationships/image" Target="../media/image1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7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0.jpeg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microsoft.com/office/2011/relationships/inkAction" Target="../ink/inkAction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0.jpeg"/><Relationship Id="rId7" Type="http://schemas.openxmlformats.org/officeDocument/2006/relationships/image" Target="../media/image48.png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471.png"/><Relationship Id="rId11" Type="http://schemas.microsoft.com/office/2011/relationships/inkAction" Target="../ink/inkAction6.xml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51.png"/><Relationship Id="rId9" Type="http://schemas.openxmlformats.org/officeDocument/2006/relationships/image" Target="../media/image5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1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microsoft.com/office/2011/relationships/inkAction" Target="../ink/inkAction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2.jpe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2.jpeg"/><Relationship Id="rId9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2.jpe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8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microsoft.com/office/2011/relationships/inkAction" Target="../ink/inkAction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89.png"/><Relationship Id="rId4" Type="http://schemas.microsoft.com/office/2011/relationships/inkAction" Target="../ink/inkAction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../media/image790.png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98.png"/><Relationship Id="rId4" Type="http://schemas.openxmlformats.org/officeDocument/2006/relationships/image" Target="../media/image941.png"/><Relationship Id="rId9" Type="http://schemas.microsoft.com/office/2011/relationships/inkAction" Target="../ink/inkAction1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9.png"/><Relationship Id="rId7" Type="http://schemas.microsoft.com/office/2011/relationships/inkAction" Target="../ink/inkAction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00.png"/><Relationship Id="rId5" Type="http://schemas.openxmlformats.org/officeDocument/2006/relationships/image" Target="../media/image880.png"/><Relationship Id="rId4" Type="http://schemas.openxmlformats.org/officeDocument/2006/relationships/image" Target="../media/image840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11/relationships/inkAction" Target="../ink/inkAction12.xml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112.png"/><Relationship Id="rId11" Type="http://schemas.microsoft.com/office/2011/relationships/inkAction" Target="../ink/inkAction13.xml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11/relationships/inkAction" Target="../ink/inkAction14.xml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3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11/relationships/inkAction" Target="../ink/inkAction15.xml"/><Relationship Id="rId3" Type="http://schemas.openxmlformats.org/officeDocument/2006/relationships/image" Target="../media/image103.png"/><Relationship Id="rId7" Type="http://schemas.openxmlformats.org/officeDocument/2006/relationships/image" Target="../media/image1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03.png"/><Relationship Id="rId7" Type="http://schemas.microsoft.com/office/2011/relationships/inkAction" Target="../ink/inkAction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13.png"/><Relationship Id="rId5" Type="http://schemas.microsoft.com/office/2011/relationships/inkAction" Target="../ink/inkAction1.xml"/><Relationship Id="rId4" Type="http://schemas.openxmlformats.org/officeDocument/2006/relationships/image" Target="../media/image3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136.png"/><Relationship Id="rId5" Type="http://schemas.microsoft.com/office/2011/relationships/inkAction" Target="../ink/inkAction17.xml"/><Relationship Id="rId4" Type="http://schemas.openxmlformats.org/officeDocument/2006/relationships/image" Target="../media/image13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4.png"/><Relationship Id="rId7" Type="http://schemas.openxmlformats.org/officeDocument/2006/relationships/image" Target="../media/image139.png"/><Relationship Id="rId12" Type="http://schemas.openxmlformats.org/officeDocument/2006/relationships/image" Target="../media/image1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138.png"/><Relationship Id="rId11" Type="http://schemas.microsoft.com/office/2011/relationships/inkAction" Target="../ink/inkAction18.xml"/><Relationship Id="rId5" Type="http://schemas.openxmlformats.org/officeDocument/2006/relationships/image" Target="../media/image135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11/relationships/inkAction" Target="../ink/inkAction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10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4" Type="http://schemas.openxmlformats.org/officeDocument/2006/relationships/image" Target="../media/image10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8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microsoft.com/office/2011/relationships/inkAction" Target="../ink/inkAction2.xml"/><Relationship Id="rId5" Type="http://schemas.openxmlformats.org/officeDocument/2006/relationships/image" Target="../media/image711.png"/><Relationship Id="rId4" Type="http://schemas.openxmlformats.org/officeDocument/2006/relationships/image" Target="../media/image6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7" Type="http://schemas.openxmlformats.org/officeDocument/2006/relationships/image" Target="../media/image10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microsoft.com/office/2011/relationships/inkAction" Target="../ink/inkAction20.xml"/><Relationship Id="rId5" Type="http://schemas.openxmlformats.org/officeDocument/2006/relationships/image" Target="../media/image1062.png"/><Relationship Id="rId4" Type="http://schemas.openxmlformats.org/officeDocument/2006/relationships/image" Target="../media/image9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2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7" Type="http://schemas.openxmlformats.org/officeDocument/2006/relationships/image" Target="../media/image10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microsoft.com/office/2011/relationships/inkAction" Target="../ink/inkAction21.xml"/><Relationship Id="rId5" Type="http://schemas.openxmlformats.org/officeDocument/2006/relationships/image" Target="../media/image1062.png"/><Relationship Id="rId4" Type="http://schemas.openxmlformats.org/officeDocument/2006/relationships/image" Target="../media/image9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5" Type="http://schemas.openxmlformats.org/officeDocument/2006/relationships/image" Target="../media/image1062.png"/><Relationship Id="rId4" Type="http://schemas.openxmlformats.org/officeDocument/2006/relationships/image" Target="../media/image9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1.png"/><Relationship Id="rId4" Type="http://schemas.openxmlformats.org/officeDocument/2006/relationships/image" Target="../media/image10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5" Type="http://schemas.openxmlformats.org/officeDocument/2006/relationships/image" Target="../media/image1112.png"/><Relationship Id="rId4" Type="http://schemas.microsoft.com/office/2011/relationships/inkAction" Target="../ink/inkAction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970.png"/><Relationship Id="rId7" Type="http://schemas.openxmlformats.org/officeDocument/2006/relationships/image" Target="../media/image10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1000.png"/><Relationship Id="rId11" Type="http://schemas.openxmlformats.org/officeDocument/2006/relationships/image" Target="../media/image1121.png"/><Relationship Id="rId5" Type="http://schemas.openxmlformats.org/officeDocument/2006/relationships/image" Target="../media/image990.png"/><Relationship Id="rId10" Type="http://schemas.microsoft.com/office/2011/relationships/inkAction" Target="../ink/inkAction23.xml"/><Relationship Id="rId4" Type="http://schemas.openxmlformats.org/officeDocument/2006/relationships/image" Target="../media/image980.png"/><Relationship Id="rId9" Type="http://schemas.openxmlformats.org/officeDocument/2006/relationships/image" Target="../media/image103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7" Type="http://schemas.openxmlformats.org/officeDocument/2006/relationships/image" Target="../media/image11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microsoft.com/office/2011/relationships/inkAction" Target="../ink/inkAction24.xml"/><Relationship Id="rId5" Type="http://schemas.openxmlformats.org/officeDocument/2006/relationships/image" Target="../media/image1041.png"/><Relationship Id="rId4" Type="http://schemas.openxmlformats.org/officeDocument/2006/relationships/image" Target="../media/image98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Relationship Id="rId4" Type="http://schemas.openxmlformats.org/officeDocument/2006/relationships/image" Target="../media/image107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3" Type="http://schemas.openxmlformats.org/officeDocument/2006/relationships/image" Target="../media/image1061.png"/><Relationship Id="rId7" Type="http://schemas.openxmlformats.org/officeDocument/2006/relationships/image" Target="../media/image1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1140.png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3" Type="http://schemas.openxmlformats.org/officeDocument/2006/relationships/image" Target="../media/image1061.png"/><Relationship Id="rId7" Type="http://schemas.openxmlformats.org/officeDocument/2006/relationships/image" Target="../media/image1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1140.png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Relationship Id="rId9" Type="http://schemas.openxmlformats.org/officeDocument/2006/relationships/image" Target="../media/image15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3" Type="http://schemas.openxmlformats.org/officeDocument/2006/relationships/image" Target="../media/image1061.png"/><Relationship Id="rId7" Type="http://schemas.openxmlformats.org/officeDocument/2006/relationships/image" Target="../media/image1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170.png"/><Relationship Id="rId11" Type="http://schemas.openxmlformats.org/officeDocument/2006/relationships/image" Target="../media/image1191.png"/><Relationship Id="rId5" Type="http://schemas.openxmlformats.org/officeDocument/2006/relationships/image" Target="../media/image1160.png"/><Relationship Id="rId10" Type="http://schemas.microsoft.com/office/2011/relationships/inkAction" Target="../ink/inkAction25.xml"/><Relationship Id="rId4" Type="http://schemas.openxmlformats.org/officeDocument/2006/relationships/image" Target="../media/image1150.png"/><Relationship Id="rId9" Type="http://schemas.openxmlformats.org/officeDocument/2006/relationships/image" Target="../media/image118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1.png"/><Relationship Id="rId3" Type="http://schemas.openxmlformats.org/officeDocument/2006/relationships/image" Target="../media/image1061.png"/><Relationship Id="rId7" Type="http://schemas.microsoft.com/office/2011/relationships/inkAction" Target="../ink/inkAction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1211.png"/><Relationship Id="rId5" Type="http://schemas.openxmlformats.org/officeDocument/2006/relationships/image" Target="../media/image1200.png"/><Relationship Id="rId4" Type="http://schemas.openxmlformats.org/officeDocument/2006/relationships/image" Target="../media/image11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251.png"/><Relationship Id="rId4" Type="http://schemas.openxmlformats.org/officeDocument/2006/relationships/image" Target="../media/image124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1.png"/><Relationship Id="rId3" Type="http://schemas.openxmlformats.org/officeDocument/2006/relationships/image" Target="../media/image1241.png"/><Relationship Id="rId7" Type="http://schemas.openxmlformats.org/officeDocument/2006/relationships/image" Target="../media/image12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1271.png"/><Relationship Id="rId5" Type="http://schemas.openxmlformats.org/officeDocument/2006/relationships/image" Target="../media/image1261.png"/><Relationship Id="rId4" Type="http://schemas.openxmlformats.org/officeDocument/2006/relationships/image" Target="../media/image125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1.png"/><Relationship Id="rId3" Type="http://schemas.openxmlformats.org/officeDocument/2006/relationships/image" Target="../media/image1241.png"/><Relationship Id="rId7" Type="http://schemas.openxmlformats.org/officeDocument/2006/relationships/image" Target="../media/image12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1271.png"/><Relationship Id="rId5" Type="http://schemas.openxmlformats.org/officeDocument/2006/relationships/image" Target="../media/image1261.png"/><Relationship Id="rId4" Type="http://schemas.openxmlformats.org/officeDocument/2006/relationships/image" Target="../media/image125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2.png"/><Relationship Id="rId3" Type="http://schemas.openxmlformats.org/officeDocument/2006/relationships/image" Target="../media/image1220.png"/><Relationship Id="rId7" Type="http://schemas.microsoft.com/office/2011/relationships/inkAction" Target="../ink/inkAction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1250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1290.png"/><Relationship Id="rId5" Type="http://schemas.openxmlformats.org/officeDocument/2006/relationships/image" Target="../media/image1280.png"/><Relationship Id="rId4" Type="http://schemas.openxmlformats.org/officeDocument/2006/relationships/image" Target="../media/image127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7" Type="http://schemas.openxmlformats.org/officeDocument/2006/relationships/image" Target="../media/image13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microsoft.com/office/2011/relationships/inkAction" Target="../ink/inkAction28.xml"/><Relationship Id="rId5" Type="http://schemas.openxmlformats.org/officeDocument/2006/relationships/image" Target="../media/image1330.png"/><Relationship Id="rId4" Type="http://schemas.openxmlformats.org/officeDocument/2006/relationships/image" Target="../media/image13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7" Type="http://schemas.openxmlformats.org/officeDocument/2006/relationships/image" Target="../media/image13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microsoft.com/office/2011/relationships/inkAction" Target="../ink/inkAction29.xml"/><Relationship Id="rId5" Type="http://schemas.openxmlformats.org/officeDocument/2006/relationships/image" Target="../media/image1340.png"/><Relationship Id="rId4" Type="http://schemas.openxmlformats.org/officeDocument/2006/relationships/image" Target="../media/image33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7" Type="http://schemas.openxmlformats.org/officeDocument/2006/relationships/image" Target="../media/image13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6" Type="http://schemas.microsoft.com/office/2011/relationships/inkAction" Target="../ink/inkAction30.xml"/><Relationship Id="rId5" Type="http://schemas.openxmlformats.org/officeDocument/2006/relationships/image" Target="../media/image1370.png"/><Relationship Id="rId4" Type="http://schemas.openxmlformats.org/officeDocument/2006/relationships/image" Target="../media/image1360.png"/></Relationships>
</file>

<file path=ppt/slides/_rels/slide89.xml.rels><?xml version="1.0" encoding="UTF-8" standalone="yes"?>
<Relationships xmlns="http://schemas.openxmlformats.org/package/2006/relationships"><Relationship Id="rId8" Type="http://schemas.microsoft.com/office/2011/relationships/inkAction" Target="../ink/inkAction31.xml"/><Relationship Id="rId3" Type="http://schemas.openxmlformats.org/officeDocument/2006/relationships/image" Target="../media/image1390.png"/><Relationship Id="rId7" Type="http://schemas.openxmlformats.org/officeDocument/2006/relationships/image" Target="../media/image14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4" Type="http://schemas.openxmlformats.org/officeDocument/2006/relationships/image" Target="../media/image1400.png"/><Relationship Id="rId9" Type="http://schemas.openxmlformats.org/officeDocument/2006/relationships/image" Target="../media/image14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1451.png"/><Relationship Id="rId5" Type="http://schemas.microsoft.com/office/2011/relationships/inkAction" Target="../ink/inkAction32.xml"/><Relationship Id="rId4" Type="http://schemas.openxmlformats.org/officeDocument/2006/relationships/image" Target="../media/image144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2.png"/><Relationship Id="rId7" Type="http://schemas.openxmlformats.org/officeDocument/2006/relationships/image" Target="../media/image14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microsoft.com/office/2011/relationships/inkAction" Target="../ink/inkAction33.xml"/><Relationship Id="rId5" Type="http://schemas.openxmlformats.org/officeDocument/2006/relationships/image" Target="../media/image1471.png"/><Relationship Id="rId4" Type="http://schemas.openxmlformats.org/officeDocument/2006/relationships/image" Target="../media/image144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4" Type="http://schemas.openxmlformats.org/officeDocument/2006/relationships/image" Target="../media/image149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01.png"/><Relationship Id="rId7" Type="http://schemas.microsoft.com/office/2011/relationships/inkAction" Target="../ink/inkAction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5" Type="http://schemas.openxmlformats.org/officeDocument/2006/relationships/image" Target="../media/image155.png"/><Relationship Id="rId4" Type="http://schemas.openxmlformats.org/officeDocument/2006/relationships/image" Target="../media/image15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6" Type="http://schemas.openxmlformats.org/officeDocument/2006/relationships/image" Target="../media/image1461.png"/><Relationship Id="rId5" Type="http://schemas.microsoft.com/office/2011/relationships/inkAction" Target="../ink/inkAction35.xml"/><Relationship Id="rId4" Type="http://schemas.openxmlformats.org/officeDocument/2006/relationships/image" Target="../media/image145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0.png"/><Relationship Id="rId2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1.png"/><Relationship Id="rId4" Type="http://schemas.microsoft.com/office/2011/relationships/inkAction" Target="../ink/inkAction3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7" Type="http://schemas.openxmlformats.org/officeDocument/2006/relationships/image" Target="../media/image15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6" Type="http://schemas.microsoft.com/office/2011/relationships/inkAction" Target="../ink/inkAction37.xml"/><Relationship Id="rId5" Type="http://schemas.openxmlformats.org/officeDocument/2006/relationships/image" Target="../media/image1500.png"/><Relationship Id="rId4" Type="http://schemas.openxmlformats.org/officeDocument/2006/relationships/image" Target="../media/image149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16A965-892E-492B-8538-C222BD70C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"/>
          <a:stretch/>
        </p:blipFill>
        <p:spPr>
          <a:xfrm>
            <a:off x="-1183479" y="-563443"/>
            <a:ext cx="7693914" cy="7759296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89C725B7-11F5-4911-B11D-ADE7CD887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479" y="-563443"/>
            <a:ext cx="7183973" cy="7431834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3E5DBCF-F315-4925-8FF5-8AFD1C98AD0A}"/>
              </a:ext>
            </a:extLst>
          </p:cNvPr>
          <p:cNvGrpSpPr/>
          <p:nvPr/>
        </p:nvGrpSpPr>
        <p:grpSpPr>
          <a:xfrm>
            <a:off x="-2198425" y="-2553668"/>
            <a:ext cx="8909231" cy="12699091"/>
            <a:chOff x="-2139431" y="-1668758"/>
            <a:chExt cx="8909231" cy="1269909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CA3C9DA-9791-495F-BC50-6712FFEECFD0}"/>
                </a:ext>
              </a:extLst>
            </p:cNvPr>
            <p:cNvSpPr/>
            <p:nvPr/>
          </p:nvSpPr>
          <p:spPr>
            <a:xfrm rot="16200000">
              <a:off x="-736737" y="-169139"/>
              <a:ext cx="5199892" cy="22006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5955BC5-553E-4128-A508-D8B0F140FF2E}"/>
                </a:ext>
              </a:extLst>
            </p:cNvPr>
            <p:cNvSpPr/>
            <p:nvPr/>
          </p:nvSpPr>
          <p:spPr>
            <a:xfrm rot="11700000">
              <a:off x="-1734324" y="471559"/>
              <a:ext cx="6137247" cy="22006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4A905D-8132-4252-9746-E79168AB980F}"/>
                </a:ext>
              </a:extLst>
            </p:cNvPr>
            <p:cNvSpPr/>
            <p:nvPr/>
          </p:nvSpPr>
          <p:spPr>
            <a:xfrm rot="1032836">
              <a:off x="4976320" y="1007191"/>
              <a:ext cx="1793480" cy="7245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06ED0B-70E7-4263-BBE7-AC810AA5E1E7}"/>
                </a:ext>
              </a:extLst>
            </p:cNvPr>
            <p:cNvSpPr/>
            <p:nvPr/>
          </p:nvSpPr>
          <p:spPr>
            <a:xfrm rot="19208153">
              <a:off x="-2139431" y="1104876"/>
              <a:ext cx="4170691" cy="9925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688AD1-8E16-4471-8FE0-9095D06F14D3}"/>
                </a:ext>
              </a:extLst>
            </p:cNvPr>
            <p:cNvSpPr/>
            <p:nvPr/>
          </p:nvSpPr>
          <p:spPr>
            <a:xfrm rot="11735753">
              <a:off x="1121536" y="-1009797"/>
              <a:ext cx="5398583" cy="22006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24DD502-D431-4C2B-91C3-559D2DDB06D7}"/>
              </a:ext>
            </a:extLst>
          </p:cNvPr>
          <p:cNvSpPr/>
          <p:nvPr/>
        </p:nvSpPr>
        <p:spPr>
          <a:xfrm>
            <a:off x="-899652" y="-103245"/>
            <a:ext cx="6828503" cy="2816941"/>
          </a:xfrm>
          <a:custGeom>
            <a:avLst/>
            <a:gdLst>
              <a:gd name="connsiteX0" fmla="*/ 0 w 6828503"/>
              <a:gd name="connsiteY0" fmla="*/ 1091380 h 2816941"/>
              <a:gd name="connsiteX1" fmla="*/ 604684 w 6828503"/>
              <a:gd name="connsiteY1" fmla="*/ 1622322 h 2816941"/>
              <a:gd name="connsiteX2" fmla="*/ 1106129 w 6828503"/>
              <a:gd name="connsiteY2" fmla="*/ 2079522 h 2816941"/>
              <a:gd name="connsiteX3" fmla="*/ 1607574 w 6828503"/>
              <a:gd name="connsiteY3" fmla="*/ 2403987 h 2816941"/>
              <a:gd name="connsiteX4" fmla="*/ 2064774 w 6828503"/>
              <a:gd name="connsiteY4" fmla="*/ 2654709 h 2816941"/>
              <a:gd name="connsiteX5" fmla="*/ 2639961 w 6828503"/>
              <a:gd name="connsiteY5" fmla="*/ 2816941 h 2816941"/>
              <a:gd name="connsiteX6" fmla="*/ 3259393 w 6828503"/>
              <a:gd name="connsiteY6" fmla="*/ 2787445 h 2816941"/>
              <a:gd name="connsiteX7" fmla="*/ 3731342 w 6828503"/>
              <a:gd name="connsiteY7" fmla="*/ 2669458 h 2816941"/>
              <a:gd name="connsiteX8" fmla="*/ 4173793 w 6828503"/>
              <a:gd name="connsiteY8" fmla="*/ 2462980 h 2816941"/>
              <a:gd name="connsiteX9" fmla="*/ 4719484 w 6828503"/>
              <a:gd name="connsiteY9" fmla="*/ 2123767 h 2816941"/>
              <a:gd name="connsiteX10" fmla="*/ 5368413 w 6828503"/>
              <a:gd name="connsiteY10" fmla="*/ 1519083 h 2816941"/>
              <a:gd name="connsiteX11" fmla="*/ 6017342 w 6828503"/>
              <a:gd name="connsiteY11" fmla="*/ 1002890 h 2816941"/>
              <a:gd name="connsiteX12" fmla="*/ 6828503 w 6828503"/>
              <a:gd name="connsiteY12" fmla="*/ 383458 h 2816941"/>
              <a:gd name="connsiteX13" fmla="*/ 1194619 w 6828503"/>
              <a:gd name="connsiteY13" fmla="*/ 0 h 2816941"/>
              <a:gd name="connsiteX14" fmla="*/ 0 w 6828503"/>
              <a:gd name="connsiteY14" fmla="*/ 1091380 h 281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28503" h="2816941">
                <a:moveTo>
                  <a:pt x="0" y="1091380"/>
                </a:moveTo>
                <a:lnTo>
                  <a:pt x="604684" y="1622322"/>
                </a:lnTo>
                <a:lnTo>
                  <a:pt x="1106129" y="2079522"/>
                </a:lnTo>
                <a:lnTo>
                  <a:pt x="1607574" y="2403987"/>
                </a:lnTo>
                <a:lnTo>
                  <a:pt x="2064774" y="2654709"/>
                </a:lnTo>
                <a:lnTo>
                  <a:pt x="2639961" y="2816941"/>
                </a:lnTo>
                <a:lnTo>
                  <a:pt x="3259393" y="2787445"/>
                </a:lnTo>
                <a:lnTo>
                  <a:pt x="3731342" y="2669458"/>
                </a:lnTo>
                <a:lnTo>
                  <a:pt x="4173793" y="2462980"/>
                </a:lnTo>
                <a:lnTo>
                  <a:pt x="4719484" y="2123767"/>
                </a:lnTo>
                <a:lnTo>
                  <a:pt x="5368413" y="1519083"/>
                </a:lnTo>
                <a:lnTo>
                  <a:pt x="6017342" y="1002890"/>
                </a:lnTo>
                <a:lnTo>
                  <a:pt x="6828503" y="383458"/>
                </a:lnTo>
                <a:lnTo>
                  <a:pt x="1194619" y="0"/>
                </a:lnTo>
                <a:lnTo>
                  <a:pt x="0" y="10913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45B784-C35F-4F17-B07A-1E435D388E50}"/>
                  </a:ext>
                </a:extLst>
              </p:cNvPr>
              <p:cNvSpPr txBox="1"/>
              <p:nvPr/>
            </p:nvSpPr>
            <p:spPr>
              <a:xfrm>
                <a:off x="846224" y="2817115"/>
                <a:ext cx="1012200" cy="1015663"/>
              </a:xfrm>
              <a:prstGeom prst="rect">
                <a:avLst/>
              </a:prstGeom>
              <a:solidFill>
                <a:schemeClr val="bg1"/>
              </a:solidFill>
              <a:ln w="57150">
                <a:noFill/>
              </a:ln>
              <a:effectLst>
                <a:softEdge rad="2540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45B784-C35F-4F17-B07A-1E435D38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224" y="2817115"/>
                <a:ext cx="1012200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  <a:effectLst>
                <a:softEdge rad="254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559A8D8-FBA7-444B-B326-27EECFB71A88}"/>
              </a:ext>
            </a:extLst>
          </p:cNvPr>
          <p:cNvGrpSpPr/>
          <p:nvPr/>
        </p:nvGrpSpPr>
        <p:grpSpPr>
          <a:xfrm>
            <a:off x="1804215" y="3003318"/>
            <a:ext cx="3013591" cy="1523916"/>
            <a:chOff x="1863209" y="3888228"/>
            <a:chExt cx="3013591" cy="152391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BD6E889-52A5-4A9E-AC52-19A087D4C201}"/>
                </a:ext>
              </a:extLst>
            </p:cNvPr>
            <p:cNvCxnSpPr>
              <a:cxnSpLocks/>
            </p:cNvCxnSpPr>
            <p:nvPr/>
          </p:nvCxnSpPr>
          <p:spPr>
            <a:xfrm>
              <a:off x="3257550" y="3892511"/>
              <a:ext cx="1619250" cy="312729"/>
            </a:xfrm>
            <a:prstGeom prst="straightConnector1">
              <a:avLst/>
            </a:prstGeom>
            <a:ln w="190500">
              <a:gradFill>
                <a:gsLst>
                  <a:gs pos="0">
                    <a:srgbClr val="8A8FF2"/>
                  </a:gs>
                  <a:gs pos="36000">
                    <a:schemeClr val="accent1">
                      <a:lumMod val="45000"/>
                      <a:lumOff val="55000"/>
                    </a:schemeClr>
                  </a:gs>
                  <a:gs pos="6800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AF70D27-3455-4D25-BE6D-C015FC926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7501" y="3888228"/>
              <a:ext cx="884464" cy="1209260"/>
            </a:xfrm>
            <a:prstGeom prst="straightConnector1">
              <a:avLst/>
            </a:prstGeom>
            <a:ln w="190500">
              <a:gradFill>
                <a:gsLst>
                  <a:gs pos="0">
                    <a:srgbClr val="8A8FF2"/>
                  </a:gs>
                  <a:gs pos="36000">
                    <a:schemeClr val="accent1">
                      <a:lumMod val="45000"/>
                      <a:lumOff val="55000"/>
                    </a:schemeClr>
                  </a:gs>
                  <a:gs pos="6800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A96FF9E-07AD-4041-AC15-0076F4F34777}"/>
                </a:ext>
              </a:extLst>
            </p:cNvPr>
            <p:cNvCxnSpPr>
              <a:cxnSpLocks/>
            </p:cNvCxnSpPr>
            <p:nvPr/>
          </p:nvCxnSpPr>
          <p:spPr>
            <a:xfrm>
              <a:off x="3286543" y="3888228"/>
              <a:ext cx="752169" cy="1523916"/>
            </a:xfrm>
            <a:prstGeom prst="straightConnector1">
              <a:avLst/>
            </a:prstGeom>
            <a:ln w="190500">
              <a:gradFill>
                <a:gsLst>
                  <a:gs pos="0">
                    <a:srgbClr val="8A8FF2"/>
                  </a:gs>
                  <a:gs pos="36000">
                    <a:schemeClr val="accent1">
                      <a:lumMod val="45000"/>
                      <a:lumOff val="55000"/>
                    </a:schemeClr>
                  </a:gs>
                  <a:gs pos="6800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4342282-12C3-4E38-A904-DB1152CA4E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3209" y="3927762"/>
              <a:ext cx="1482381" cy="172381"/>
            </a:xfrm>
            <a:prstGeom prst="straightConnector1">
              <a:avLst/>
            </a:prstGeom>
            <a:ln w="190500">
              <a:gradFill>
                <a:gsLst>
                  <a:gs pos="0">
                    <a:srgbClr val="8A8FF2"/>
                  </a:gs>
                  <a:gs pos="36000">
                    <a:schemeClr val="accent1">
                      <a:lumMod val="45000"/>
                      <a:lumOff val="55000"/>
                    </a:schemeClr>
                  </a:gs>
                  <a:gs pos="68000">
                    <a:srgbClr val="00B0F0"/>
                  </a:gs>
                  <a:gs pos="100000">
                    <a:srgbClr val="00B0F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762EA13-C3DA-4D87-8186-06B938259BAD}"/>
                  </a:ext>
                </a:extLst>
              </p:cNvPr>
              <p:cNvSpPr txBox="1"/>
              <p:nvPr/>
            </p:nvSpPr>
            <p:spPr>
              <a:xfrm>
                <a:off x="1737930" y="4150543"/>
                <a:ext cx="1097159" cy="1015663"/>
              </a:xfrm>
              <a:prstGeom prst="rect">
                <a:avLst/>
              </a:prstGeom>
              <a:solidFill>
                <a:schemeClr val="bg1"/>
              </a:solidFill>
              <a:ln w="57150">
                <a:noFill/>
              </a:ln>
              <a:effectLst>
                <a:softEdge rad="2540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762EA13-C3DA-4D87-8186-06B938259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930" y="4150543"/>
                <a:ext cx="1097159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  <a:effectLst>
                <a:softEdge rad="254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50FE7B7-17C6-412C-B395-0F08108AAF60}"/>
                  </a:ext>
                </a:extLst>
              </p:cNvPr>
              <p:cNvSpPr txBox="1"/>
              <p:nvPr/>
            </p:nvSpPr>
            <p:spPr>
              <a:xfrm>
                <a:off x="3473208" y="4570835"/>
                <a:ext cx="1119857" cy="1088503"/>
              </a:xfrm>
              <a:prstGeom prst="rect">
                <a:avLst/>
              </a:prstGeom>
              <a:solidFill>
                <a:schemeClr val="bg1"/>
              </a:solidFill>
              <a:ln w="57150">
                <a:noFill/>
              </a:ln>
              <a:effectLst>
                <a:softEdge rad="2540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50FE7B7-17C6-412C-B395-0F08108AA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208" y="4570835"/>
                <a:ext cx="1119857" cy="10885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noFill/>
              </a:ln>
              <a:effectLst>
                <a:softEdge rad="254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95BD491-6652-4208-B13C-412D4E85343E}"/>
                  </a:ext>
                </a:extLst>
              </p:cNvPr>
              <p:cNvSpPr txBox="1"/>
              <p:nvPr/>
            </p:nvSpPr>
            <p:spPr>
              <a:xfrm>
                <a:off x="4763457" y="2895055"/>
                <a:ext cx="1059136" cy="1015663"/>
              </a:xfrm>
              <a:prstGeom prst="rect">
                <a:avLst/>
              </a:prstGeom>
              <a:solidFill>
                <a:schemeClr val="bg1"/>
              </a:solidFill>
              <a:ln w="57150">
                <a:noFill/>
              </a:ln>
              <a:effectLst>
                <a:softEdge rad="254000"/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95BD491-6652-4208-B13C-412D4E853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457" y="2895055"/>
                <a:ext cx="1059136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noFill/>
              </a:ln>
              <a:effectLst>
                <a:softEdge rad="254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B45320C-282F-443E-827F-305CF652C434}"/>
              </a:ext>
            </a:extLst>
          </p:cNvPr>
          <p:cNvSpPr txBox="1"/>
          <p:nvPr/>
        </p:nvSpPr>
        <p:spPr>
          <a:xfrm>
            <a:off x="5497145" y="29497"/>
            <a:ext cx="695130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Spacetime is a 4D </a:t>
            </a:r>
          </a:p>
          <a:p>
            <a:pPr algn="ctr"/>
            <a:r>
              <a:rPr lang="en-GB" sz="13800" dirty="0"/>
              <a:t>Manifold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1733011-C2D7-4344-A5EE-C2264B4B1623}"/>
                  </a:ext>
                </a:extLst>
              </p:cNvPr>
              <p:cNvSpPr txBox="1"/>
              <p:nvPr/>
            </p:nvSpPr>
            <p:spPr>
              <a:xfrm>
                <a:off x="6059488" y="3500438"/>
                <a:ext cx="5919249" cy="269432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115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115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5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115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en-GB" sz="115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11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15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115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115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15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115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11500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1733011-C2D7-4344-A5EE-C2264B4B1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488" y="3500438"/>
                <a:ext cx="5919249" cy="26943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917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7287C-9DFD-434D-9441-63A506EA08DA}"/>
              </a:ext>
            </a:extLst>
          </p:cNvPr>
          <p:cNvSpPr txBox="1"/>
          <p:nvPr/>
        </p:nvSpPr>
        <p:spPr>
          <a:xfrm>
            <a:off x="340442" y="228600"/>
            <a:ext cx="11511115" cy="23083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u="sng" dirty="0"/>
              <a:t>Equivalence Principle</a:t>
            </a:r>
            <a:r>
              <a:rPr lang="en-GB" sz="3600" dirty="0"/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We can only detect the existence of gravity in large regions of spacetime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Tidal forces (when pull of gravity is non-uniform)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C1AF69-1793-47B9-878B-07517616B6A4}"/>
              </a:ext>
            </a:extLst>
          </p:cNvPr>
          <p:cNvGrpSpPr/>
          <p:nvPr/>
        </p:nvGrpSpPr>
        <p:grpSpPr>
          <a:xfrm>
            <a:off x="4543537" y="3014607"/>
            <a:ext cx="4601104" cy="5396446"/>
            <a:chOff x="6931598" y="2482924"/>
            <a:chExt cx="4601104" cy="539644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D687EFA-B467-4F60-979A-8970DD9E21BC}"/>
                </a:ext>
              </a:extLst>
            </p:cNvPr>
            <p:cNvGrpSpPr/>
            <p:nvPr/>
          </p:nvGrpSpPr>
          <p:grpSpPr>
            <a:xfrm>
              <a:off x="6931598" y="3342976"/>
              <a:ext cx="4601104" cy="1924050"/>
              <a:chOff x="6931598" y="3342976"/>
              <a:chExt cx="4601104" cy="192405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F59F3E0-B360-42D6-BCE2-4275D1F73419}"/>
                  </a:ext>
                </a:extLst>
              </p:cNvPr>
              <p:cNvSpPr/>
              <p:nvPr/>
            </p:nvSpPr>
            <p:spPr>
              <a:xfrm>
                <a:off x="6931598" y="3342976"/>
                <a:ext cx="4601104" cy="19240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pic>
            <p:nvPicPr>
              <p:cNvPr id="54" name="Picture 2" descr="Basketball, Ball, Sport, Orange Ball, Round, Cut Out">
                <a:extLst>
                  <a:ext uri="{FF2B5EF4-FFF2-40B4-BE49-F238E27FC236}">
                    <a16:creationId xmlns:a16="http://schemas.microsoft.com/office/drawing/2014/main" id="{F503B23E-E4B0-4F3D-AABB-EC6E94E8DE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9114" y="4118875"/>
                <a:ext cx="690103" cy="6901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Basketball, Ball, Sport, Orange Ball, Round, Cut Out">
                <a:extLst>
                  <a:ext uri="{FF2B5EF4-FFF2-40B4-BE49-F238E27FC236}">
                    <a16:creationId xmlns:a16="http://schemas.microsoft.com/office/drawing/2014/main" id="{526D1E8F-8DB8-46A3-A2E3-F3DC320022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58743" y="4143344"/>
                <a:ext cx="690103" cy="6901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4849091-F281-4ACC-AAEB-81658C032F34}"/>
                </a:ext>
              </a:extLst>
            </p:cNvPr>
            <p:cNvGrpSpPr/>
            <p:nvPr/>
          </p:nvGrpSpPr>
          <p:grpSpPr>
            <a:xfrm rot="5400000">
              <a:off x="8879366" y="2564093"/>
              <a:ext cx="742121" cy="579783"/>
              <a:chOff x="2141883" y="7500730"/>
              <a:chExt cx="742121" cy="579783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B114947-EC67-4FBC-887F-2F889AF737F7}"/>
                  </a:ext>
                </a:extLst>
              </p:cNvPr>
              <p:cNvCxnSpPr/>
              <p:nvPr/>
            </p:nvCxnSpPr>
            <p:spPr>
              <a:xfrm>
                <a:off x="2141883" y="7777646"/>
                <a:ext cx="7288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ECF0A1B-1A0F-4344-BD94-5B3ECE60D7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0179" y="7500730"/>
                <a:ext cx="4572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E1F8142-1714-409A-8D0A-A8EB59950E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1970" y="8080513"/>
                <a:ext cx="21203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818DE88-351A-441D-8BB1-6DE05C8E88CA}"/>
                </a:ext>
              </a:extLst>
            </p:cNvPr>
            <p:cNvGrpSpPr/>
            <p:nvPr/>
          </p:nvGrpSpPr>
          <p:grpSpPr>
            <a:xfrm rot="4500000">
              <a:off x="7631122" y="3635764"/>
              <a:ext cx="502143" cy="382253"/>
              <a:chOff x="2141883" y="7500730"/>
              <a:chExt cx="742121" cy="579783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5C4D0B2-0C3F-4E2A-B7DB-B519574C936A}"/>
                  </a:ext>
                </a:extLst>
              </p:cNvPr>
              <p:cNvCxnSpPr/>
              <p:nvPr/>
            </p:nvCxnSpPr>
            <p:spPr>
              <a:xfrm>
                <a:off x="2141883" y="7777646"/>
                <a:ext cx="7288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108CDC5-8BD7-4543-868B-20BB07DA5E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0179" y="7500730"/>
                <a:ext cx="4572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2BE528D-4BD1-4DA1-997E-3F0987F56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1970" y="8080513"/>
                <a:ext cx="21203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6" name="Picture 6" descr="Earth, Planet, Space, World, Blue Planet, Outer Space">
              <a:extLst>
                <a:ext uri="{FF2B5EF4-FFF2-40B4-BE49-F238E27FC236}">
                  <a16:creationId xmlns:a16="http://schemas.microsoft.com/office/drawing/2014/main" id="{57407ADD-A012-4ABB-96D6-C9A12ACF3E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4166" y="5589741"/>
              <a:ext cx="2289629" cy="2289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6F38973-C64C-4F7D-A44D-814FD61F41F3}"/>
                </a:ext>
              </a:extLst>
            </p:cNvPr>
            <p:cNvGrpSpPr/>
            <p:nvPr/>
          </p:nvGrpSpPr>
          <p:grpSpPr>
            <a:xfrm rot="6300000">
              <a:off x="10338459" y="3654816"/>
              <a:ext cx="502143" cy="382253"/>
              <a:chOff x="2141883" y="7500730"/>
              <a:chExt cx="742121" cy="579783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C0FE97C-B415-46F7-952F-D9FC10B073FB}"/>
                  </a:ext>
                </a:extLst>
              </p:cNvPr>
              <p:cNvCxnSpPr/>
              <p:nvPr/>
            </p:nvCxnSpPr>
            <p:spPr>
              <a:xfrm>
                <a:off x="2141883" y="7777646"/>
                <a:ext cx="7288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82C5229-188B-4176-AD50-77004205FE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0179" y="7500730"/>
                <a:ext cx="4572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8B9761B-A0E6-4045-AAC4-ED7423F5B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1970" y="8080513"/>
                <a:ext cx="21203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6E76609-EF2E-433A-8CD4-90F52ACF10BE}"/>
                </a:ext>
              </a:extLst>
            </p:cNvPr>
            <p:cNvGrpSpPr/>
            <p:nvPr/>
          </p:nvGrpSpPr>
          <p:grpSpPr>
            <a:xfrm>
              <a:off x="8541429" y="4464124"/>
              <a:ext cx="1443946" cy="0"/>
              <a:chOff x="9086853" y="2476500"/>
              <a:chExt cx="1443946" cy="0"/>
            </a:xfrm>
          </p:grpSpPr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1DD5A9-274A-4271-B919-68727FD3E39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9410703" y="2152650"/>
                <a:ext cx="0" cy="64770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39523424-557C-4736-8682-8FCEC6FA33A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06949" y="2152650"/>
                <a:ext cx="0" cy="64770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7C9E5-20BD-49AD-ADFE-6E27F2C29E55}"/>
              </a:ext>
            </a:extLst>
          </p:cNvPr>
          <p:cNvGrpSpPr/>
          <p:nvPr/>
        </p:nvGrpSpPr>
        <p:grpSpPr>
          <a:xfrm>
            <a:off x="9747383" y="2695295"/>
            <a:ext cx="2289629" cy="5715758"/>
            <a:chOff x="8114166" y="2163612"/>
            <a:chExt cx="2289629" cy="571575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41B7EA3-5E1C-4E19-BA33-22DBC036CE88}"/>
                </a:ext>
              </a:extLst>
            </p:cNvPr>
            <p:cNvGrpSpPr/>
            <p:nvPr/>
          </p:nvGrpSpPr>
          <p:grpSpPr>
            <a:xfrm rot="5400000">
              <a:off x="9073937" y="2084977"/>
              <a:ext cx="422514" cy="579783"/>
              <a:chOff x="2141883" y="7500730"/>
              <a:chExt cx="742121" cy="579783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B250559-67ED-4A9C-AB14-E2A213F44960}"/>
                  </a:ext>
                </a:extLst>
              </p:cNvPr>
              <p:cNvCxnSpPr/>
              <p:nvPr/>
            </p:nvCxnSpPr>
            <p:spPr>
              <a:xfrm>
                <a:off x="2141883" y="7777646"/>
                <a:ext cx="7288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3496F76-0E1C-4379-8680-757597E2B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0179" y="7500730"/>
                <a:ext cx="4572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4789A9B-7A4D-4778-96FA-74CCB4418C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1970" y="8080513"/>
                <a:ext cx="21203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9" name="Picture 6" descr="Earth, Planet, Space, World, Blue Planet, Outer Space">
              <a:extLst>
                <a:ext uri="{FF2B5EF4-FFF2-40B4-BE49-F238E27FC236}">
                  <a16:creationId xmlns:a16="http://schemas.microsoft.com/office/drawing/2014/main" id="{CA422F4C-E776-4ED9-822F-BD751B20D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4166" y="5589741"/>
              <a:ext cx="2289629" cy="2289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3319006-2566-4423-A9FD-EB9FC922E333}"/>
                </a:ext>
              </a:extLst>
            </p:cNvPr>
            <p:cNvGrpSpPr/>
            <p:nvPr/>
          </p:nvGrpSpPr>
          <p:grpSpPr>
            <a:xfrm>
              <a:off x="8608704" y="2677085"/>
              <a:ext cx="1340987" cy="3206788"/>
              <a:chOff x="8608704" y="2677085"/>
              <a:chExt cx="1340987" cy="3206788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E9713E6-7540-4FD6-A3CF-6C6DD3EC1455}"/>
                  </a:ext>
                </a:extLst>
              </p:cNvPr>
              <p:cNvSpPr/>
              <p:nvPr/>
            </p:nvSpPr>
            <p:spPr>
              <a:xfrm rot="5400000">
                <a:off x="7675804" y="3609985"/>
                <a:ext cx="3206788" cy="134098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pic>
            <p:nvPicPr>
              <p:cNvPr id="82" name="Picture 2" descr="Basketball, Ball, Sport, Orange Ball, Round, Cut Out">
                <a:extLst>
                  <a:ext uri="{FF2B5EF4-FFF2-40B4-BE49-F238E27FC236}">
                    <a16:creationId xmlns:a16="http://schemas.microsoft.com/office/drawing/2014/main" id="{8537E5B9-1ED2-44B0-A2D0-0D5762BCDF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31590" y="3076388"/>
                <a:ext cx="690103" cy="6901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2" descr="Basketball, Ball, Sport, Orange Ball, Round, Cut Out">
                <a:extLst>
                  <a:ext uri="{FF2B5EF4-FFF2-40B4-BE49-F238E27FC236}">
                    <a16:creationId xmlns:a16="http://schemas.microsoft.com/office/drawing/2014/main" id="{8FD26103-52F8-419B-BFDC-1CC7B3E908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35705" y="4921975"/>
                <a:ext cx="690103" cy="6901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52D5B36-D63D-4851-8B85-4DD210C3F464}"/>
                </a:ext>
              </a:extLst>
            </p:cNvPr>
            <p:cNvGrpSpPr/>
            <p:nvPr/>
          </p:nvGrpSpPr>
          <p:grpSpPr>
            <a:xfrm rot="5400000">
              <a:off x="8931589" y="4374926"/>
              <a:ext cx="690102" cy="382253"/>
              <a:chOff x="2141883" y="7500730"/>
              <a:chExt cx="742121" cy="579783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6DCE922A-0C6D-4497-B1C6-D2EB815D52E1}"/>
                  </a:ext>
                </a:extLst>
              </p:cNvPr>
              <p:cNvCxnSpPr/>
              <p:nvPr/>
            </p:nvCxnSpPr>
            <p:spPr>
              <a:xfrm>
                <a:off x="2141883" y="7777646"/>
                <a:ext cx="7288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04419F8-7722-4886-9035-8E651ACBD2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0179" y="7500730"/>
                <a:ext cx="4572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2C14B4E-09ED-4124-AACE-533C362218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1970" y="8080513"/>
                <a:ext cx="21203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CA24E4C8-2F03-497E-94FA-115AADA83327}"/>
                </a:ext>
              </a:extLst>
            </p:cNvPr>
            <p:cNvGrpSpPr/>
            <p:nvPr/>
          </p:nvGrpSpPr>
          <p:grpSpPr>
            <a:xfrm rot="5400000">
              <a:off x="9164402" y="2736599"/>
              <a:ext cx="189154" cy="382253"/>
              <a:chOff x="2141883" y="7500730"/>
              <a:chExt cx="742121" cy="579783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F13CD49-CEA6-4992-AA8E-7102A4E15FDA}"/>
                  </a:ext>
                </a:extLst>
              </p:cNvPr>
              <p:cNvCxnSpPr/>
              <p:nvPr/>
            </p:nvCxnSpPr>
            <p:spPr>
              <a:xfrm>
                <a:off x="2141883" y="7777646"/>
                <a:ext cx="7288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F749948-1BDD-4225-AF2A-A9E578AEC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0179" y="7500730"/>
                <a:ext cx="4572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BBBB90E-00FF-4A67-BC88-6BAA681C33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1970" y="8080513"/>
                <a:ext cx="21203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EB500E3-12D2-48E8-9025-CC0EF7F87AF2}"/>
                </a:ext>
              </a:extLst>
            </p:cNvPr>
            <p:cNvGrpSpPr/>
            <p:nvPr/>
          </p:nvGrpSpPr>
          <p:grpSpPr>
            <a:xfrm rot="5400000">
              <a:off x="8169167" y="4251999"/>
              <a:ext cx="3149829" cy="0"/>
              <a:chOff x="9883099" y="2476500"/>
              <a:chExt cx="3149829" cy="0"/>
            </a:xfrm>
          </p:grpSpPr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8F8A54DA-E8AC-42F2-8FE7-FAF6AE62BE6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2709078" y="2152650"/>
                <a:ext cx="0" cy="64770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9EBB83AD-B922-468F-BDD8-6AE051DD8F0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06949" y="2152650"/>
                <a:ext cx="0" cy="64770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31148C5-EDC4-46D2-B22A-5DD5592D4890}"/>
              </a:ext>
            </a:extLst>
          </p:cNvPr>
          <p:cNvGrpSpPr/>
          <p:nvPr/>
        </p:nvGrpSpPr>
        <p:grpSpPr>
          <a:xfrm>
            <a:off x="275727" y="2662375"/>
            <a:ext cx="2752531" cy="4005540"/>
            <a:chOff x="275727" y="2662375"/>
            <a:chExt cx="2752531" cy="400554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59DE4C75-6A81-4BC8-8C85-9771B72696B7}"/>
                </a:ext>
              </a:extLst>
            </p:cNvPr>
            <p:cNvGrpSpPr/>
            <p:nvPr/>
          </p:nvGrpSpPr>
          <p:grpSpPr>
            <a:xfrm>
              <a:off x="917162" y="2662375"/>
              <a:ext cx="1566760" cy="3172204"/>
              <a:chOff x="8991600" y="2119611"/>
              <a:chExt cx="2857500" cy="4152900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6DF6C8D-6509-41B2-8625-22B92EBE361B}"/>
                  </a:ext>
                </a:extLst>
              </p:cNvPr>
              <p:cNvSpPr/>
              <p:nvPr/>
            </p:nvSpPr>
            <p:spPr>
              <a:xfrm>
                <a:off x="8991600" y="2767311"/>
                <a:ext cx="2857500" cy="28575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4E8DCBE6-72AD-4457-B693-528B28603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82253" y="5624811"/>
                <a:ext cx="0" cy="64770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327FAA36-A52B-4F26-9F13-7D68838982A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439400" y="2119611"/>
                <a:ext cx="0" cy="64770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A465D6F9-ACAA-4A68-A67C-A29C0DE9C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1600" y="4196061"/>
                <a:ext cx="849527" cy="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3F187749-51E3-41EF-BBC3-F65521AC8D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25317" y="4196061"/>
                <a:ext cx="823783" cy="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F0E0466-16ED-4CBC-A4C3-F7E511CDD7A5}"/>
                </a:ext>
              </a:extLst>
            </p:cNvPr>
            <p:cNvSpPr txBox="1"/>
            <p:nvPr/>
          </p:nvSpPr>
          <p:spPr>
            <a:xfrm>
              <a:off x="275727" y="5960029"/>
              <a:ext cx="2752531" cy="70788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rgbClr val="FF0000"/>
                  </a:solidFill>
                </a:rPr>
                <a:t>Tidal Forces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5838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41"/>
    </mc:Choice>
    <mc:Fallback xmlns="">
      <p:transition spd="slow" advTm="24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BE25244-D2F3-4251-A9CA-9637D9708454}"/>
              </a:ext>
            </a:extLst>
          </p:cNvPr>
          <p:cNvGrpSpPr/>
          <p:nvPr/>
        </p:nvGrpSpPr>
        <p:grpSpPr>
          <a:xfrm>
            <a:off x="7302219" y="744740"/>
            <a:ext cx="4484889" cy="4484889"/>
            <a:chOff x="8261590" y="2445633"/>
            <a:chExt cx="3383130" cy="338313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B2DFC36-F9E3-4012-B5D7-73B986C5F9C7}"/>
                </a:ext>
              </a:extLst>
            </p:cNvPr>
            <p:cNvSpPr/>
            <p:nvPr/>
          </p:nvSpPr>
          <p:spPr>
            <a:xfrm>
              <a:off x="8261590" y="3494070"/>
              <a:ext cx="3383130" cy="1520995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1A3CE57-1C71-4EF1-8F63-50B16648874D}"/>
                </a:ext>
              </a:extLst>
            </p:cNvPr>
            <p:cNvSpPr/>
            <p:nvPr/>
          </p:nvSpPr>
          <p:spPr>
            <a:xfrm>
              <a:off x="8261590" y="2445633"/>
              <a:ext cx="3383130" cy="338313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3CA41B92-45D1-4106-9CCF-546B922BF972}"/>
              </a:ext>
            </a:extLst>
          </p:cNvPr>
          <p:cNvSpPr/>
          <p:nvPr/>
        </p:nvSpPr>
        <p:spPr>
          <a:xfrm>
            <a:off x="8012513" y="3814989"/>
            <a:ext cx="248502" cy="24850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0BA5CE-0403-46BB-BB17-5765165855D6}"/>
              </a:ext>
            </a:extLst>
          </p:cNvPr>
          <p:cNvSpPr/>
          <p:nvPr/>
        </p:nvSpPr>
        <p:spPr>
          <a:xfrm>
            <a:off x="11646832" y="3294609"/>
            <a:ext cx="248502" cy="24850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2730A8-5DA0-4675-BEB1-6463AD5B264A}"/>
              </a:ext>
            </a:extLst>
          </p:cNvPr>
          <p:cNvCxnSpPr>
            <a:cxnSpLocks/>
          </p:cNvCxnSpPr>
          <p:nvPr/>
        </p:nvCxnSpPr>
        <p:spPr>
          <a:xfrm>
            <a:off x="11787099" y="3394955"/>
            <a:ext cx="0" cy="1962319"/>
          </a:xfrm>
          <a:prstGeom prst="straightConnector1">
            <a:avLst/>
          </a:prstGeom>
          <a:ln w="101600">
            <a:solidFill>
              <a:srgbClr val="C39BE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EF1AC8DE-6461-4862-B410-DF8CEC4D899D}"/>
              </a:ext>
            </a:extLst>
          </p:cNvPr>
          <p:cNvSpPr/>
          <p:nvPr/>
        </p:nvSpPr>
        <p:spPr>
          <a:xfrm rot="5400000">
            <a:off x="8525918" y="881886"/>
            <a:ext cx="2055523" cy="4502925"/>
          </a:xfrm>
          <a:prstGeom prst="arc">
            <a:avLst>
              <a:gd name="adj1" fmla="val 16647705"/>
              <a:gd name="adj2" fmla="val 3675036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3EA6963-7ACC-4FEB-B511-86A05FB57760}"/>
              </a:ext>
            </a:extLst>
          </p:cNvPr>
          <p:cNvCxnSpPr>
            <a:cxnSpLocks/>
          </p:cNvCxnSpPr>
          <p:nvPr/>
        </p:nvCxnSpPr>
        <p:spPr>
          <a:xfrm>
            <a:off x="10865451" y="3939240"/>
            <a:ext cx="0" cy="1962319"/>
          </a:xfrm>
          <a:prstGeom prst="straightConnector1">
            <a:avLst/>
          </a:prstGeom>
          <a:ln w="101600">
            <a:solidFill>
              <a:srgbClr val="9C9EE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DB3387-FABD-404A-A7F5-615D0BA901E2}"/>
              </a:ext>
            </a:extLst>
          </p:cNvPr>
          <p:cNvCxnSpPr>
            <a:cxnSpLocks/>
          </p:cNvCxnSpPr>
          <p:nvPr/>
        </p:nvCxnSpPr>
        <p:spPr>
          <a:xfrm>
            <a:off x="9544663" y="4150940"/>
            <a:ext cx="0" cy="1962319"/>
          </a:xfrm>
          <a:prstGeom prst="straightConnector1">
            <a:avLst/>
          </a:prstGeom>
          <a:ln w="101600">
            <a:solidFill>
              <a:srgbClr val="9FD9D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D5C2D0-C53C-4B4D-BA48-94B2746D98C9}"/>
              </a:ext>
            </a:extLst>
          </p:cNvPr>
          <p:cNvCxnSpPr>
            <a:cxnSpLocks/>
          </p:cNvCxnSpPr>
          <p:nvPr/>
        </p:nvCxnSpPr>
        <p:spPr>
          <a:xfrm>
            <a:off x="8136764" y="3910212"/>
            <a:ext cx="0" cy="1962319"/>
          </a:xfrm>
          <a:prstGeom prst="straightConnector1">
            <a:avLst/>
          </a:prstGeom>
          <a:ln w="1016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6944537-494E-4EE5-8759-0BC553CFE35C}"/>
              </a:ext>
            </a:extLst>
          </p:cNvPr>
          <p:cNvGrpSpPr/>
          <p:nvPr/>
        </p:nvGrpSpPr>
        <p:grpSpPr>
          <a:xfrm>
            <a:off x="8042262" y="2684589"/>
            <a:ext cx="2929820" cy="1385175"/>
            <a:chOff x="7816785" y="2707060"/>
            <a:chExt cx="2929820" cy="1385175"/>
          </a:xfrm>
        </p:grpSpPr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95297DCF-17C7-4902-BBEA-6C7ECEE8FDDE}"/>
                </a:ext>
              </a:extLst>
            </p:cNvPr>
            <p:cNvSpPr/>
            <p:nvPr/>
          </p:nvSpPr>
          <p:spPr>
            <a:xfrm rot="5400000">
              <a:off x="8749511" y="1774334"/>
              <a:ext cx="1064367" cy="2929820"/>
            </a:xfrm>
            <a:prstGeom prst="arc">
              <a:avLst>
                <a:gd name="adj1" fmla="val 16647705"/>
                <a:gd name="adj2" fmla="val 3675036"/>
              </a:avLst>
            </a:prstGeom>
            <a:ln w="762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6EBD876-7148-44DB-879E-68DCF63016C7}"/>
                    </a:ext>
                  </a:extLst>
                </p:cNvPr>
                <p:cNvSpPr txBox="1"/>
                <p:nvPr/>
              </p:nvSpPr>
              <p:spPr>
                <a:xfrm>
                  <a:off x="9301608" y="3384349"/>
                  <a:ext cx="914400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CA" sz="4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6EBD876-7148-44DB-879E-68DCF63016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1608" y="3384349"/>
                  <a:ext cx="914400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271EB3-E45C-4D59-ABD3-ECB96FD0E4AC}"/>
              </a:ext>
            </a:extLst>
          </p:cNvPr>
          <p:cNvSpPr txBox="1"/>
          <p:nvPr/>
        </p:nvSpPr>
        <p:spPr>
          <a:xfrm>
            <a:off x="152400" y="88278"/>
            <a:ext cx="53530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u="sng" dirty="0">
                <a:solidFill>
                  <a:srgbClr val="FF0000"/>
                </a:solidFill>
              </a:rPr>
              <a:t>Parallel Transport</a:t>
            </a:r>
            <a:r>
              <a:rPr lang="en-GB" sz="4000" dirty="0">
                <a:solidFill>
                  <a:srgbClr val="FF0000"/>
                </a:solidFill>
              </a:rPr>
              <a:t> </a:t>
            </a:r>
            <a:br>
              <a:rPr lang="en-GB" sz="4000" dirty="0">
                <a:solidFill>
                  <a:srgbClr val="FF0000"/>
                </a:solidFill>
              </a:rPr>
            </a:br>
            <a:r>
              <a:rPr lang="en-GB" sz="4000" dirty="0"/>
              <a:t>= carrying a vector along a path while holding it as straight as possible.</a:t>
            </a:r>
            <a:endParaRPr lang="en-CA" sz="4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C2730A-BB0E-4DF8-83D4-B19E7E31087A}"/>
              </a:ext>
            </a:extLst>
          </p:cNvPr>
          <p:cNvSpPr txBox="1"/>
          <p:nvPr/>
        </p:nvSpPr>
        <p:spPr>
          <a:xfrm>
            <a:off x="163318" y="2914175"/>
            <a:ext cx="535305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u="sng" dirty="0">
                <a:solidFill>
                  <a:srgbClr val="FF0000"/>
                </a:solidFill>
              </a:rPr>
              <a:t>Covariant Derivative</a:t>
            </a:r>
            <a:r>
              <a:rPr lang="en-GB" sz="4000" dirty="0">
                <a:solidFill>
                  <a:srgbClr val="FF0000"/>
                </a:solidFill>
              </a:rPr>
              <a:t> </a:t>
            </a:r>
            <a:br>
              <a:rPr lang="en-GB" sz="4000" dirty="0">
                <a:solidFill>
                  <a:srgbClr val="FF0000"/>
                </a:solidFill>
              </a:rPr>
            </a:br>
            <a:r>
              <a:rPr lang="en-GB" sz="2400" dirty="0">
                <a:solidFill>
                  <a:srgbClr val="FF0000"/>
                </a:solidFill>
              </a:rPr>
              <a:t>(</a:t>
            </a:r>
            <a:r>
              <a:rPr lang="en-GB" sz="2400" dirty="0" err="1">
                <a:solidFill>
                  <a:srgbClr val="FF0000"/>
                </a:solidFill>
              </a:rPr>
              <a:t>levi-civita</a:t>
            </a:r>
            <a:r>
              <a:rPr lang="en-GB" sz="2400" dirty="0">
                <a:solidFill>
                  <a:srgbClr val="FF0000"/>
                </a:solidFill>
              </a:rPr>
              <a:t> connection)</a:t>
            </a:r>
            <a:br>
              <a:rPr lang="en-GB" sz="4000" dirty="0">
                <a:solidFill>
                  <a:srgbClr val="FF0000"/>
                </a:solidFill>
              </a:rPr>
            </a:br>
            <a:r>
              <a:rPr lang="en-GB" sz="4000" dirty="0"/>
              <a:t>= measures how much a vector deviate away from parallel transport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247EF2-CFCF-457D-BA8F-50CCFE0B8543}"/>
                  </a:ext>
                </a:extLst>
              </p:cNvPr>
              <p:cNvSpPr txBox="1"/>
              <p:nvPr/>
            </p:nvSpPr>
            <p:spPr>
              <a:xfrm>
                <a:off x="5178332" y="5179237"/>
                <a:ext cx="1783043" cy="1516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sz="5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247EF2-CFCF-457D-BA8F-50CCFE0B8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332" y="5179237"/>
                <a:ext cx="1783043" cy="15168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100BF79-E8ED-4062-BF90-CAF1FD4E5E36}"/>
              </a:ext>
            </a:extLst>
          </p:cNvPr>
          <p:cNvCxnSpPr>
            <a:cxnSpLocks/>
          </p:cNvCxnSpPr>
          <p:nvPr/>
        </p:nvCxnSpPr>
        <p:spPr>
          <a:xfrm flipH="1">
            <a:off x="6968891" y="3948404"/>
            <a:ext cx="1130996" cy="1436208"/>
          </a:xfrm>
          <a:prstGeom prst="straightConnector1">
            <a:avLst/>
          </a:prstGeom>
          <a:ln w="1016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876ADD9-B154-475F-8D65-C9F9E8683AEB}"/>
              </a:ext>
            </a:extLst>
          </p:cNvPr>
          <p:cNvCxnSpPr>
            <a:cxnSpLocks/>
          </p:cNvCxnSpPr>
          <p:nvPr/>
        </p:nvCxnSpPr>
        <p:spPr>
          <a:xfrm flipH="1">
            <a:off x="10485881" y="3958002"/>
            <a:ext cx="367670" cy="1880050"/>
          </a:xfrm>
          <a:prstGeom prst="straightConnector1">
            <a:avLst/>
          </a:prstGeom>
          <a:ln w="101600">
            <a:solidFill>
              <a:srgbClr val="A163C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FB391E-FC42-4AC3-908C-89093719183E}"/>
              </a:ext>
            </a:extLst>
          </p:cNvPr>
          <p:cNvCxnSpPr>
            <a:cxnSpLocks/>
          </p:cNvCxnSpPr>
          <p:nvPr/>
        </p:nvCxnSpPr>
        <p:spPr>
          <a:xfrm flipH="1">
            <a:off x="8907223" y="4150940"/>
            <a:ext cx="637432" cy="1868860"/>
          </a:xfrm>
          <a:prstGeom prst="straightConnector1">
            <a:avLst/>
          </a:prstGeom>
          <a:ln w="101600">
            <a:solidFill>
              <a:srgbClr val="7332A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5E1AF6-BC84-4CE1-B0C5-1D24EE7AB6E6}"/>
              </a:ext>
            </a:extLst>
          </p:cNvPr>
          <p:cNvCxnSpPr>
            <a:cxnSpLocks/>
          </p:cNvCxnSpPr>
          <p:nvPr/>
        </p:nvCxnSpPr>
        <p:spPr>
          <a:xfrm flipH="1" flipV="1">
            <a:off x="10485467" y="5838052"/>
            <a:ext cx="376170" cy="63507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BDE08A6-DF72-4916-9F97-E56234F4A4BF}"/>
              </a:ext>
            </a:extLst>
          </p:cNvPr>
          <p:cNvCxnSpPr>
            <a:cxnSpLocks/>
          </p:cNvCxnSpPr>
          <p:nvPr/>
        </p:nvCxnSpPr>
        <p:spPr>
          <a:xfrm flipH="1" flipV="1">
            <a:off x="8894526" y="6003023"/>
            <a:ext cx="650129" cy="97953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C8EDBD4-DB8E-42EC-BA22-376202954CC9}"/>
              </a:ext>
            </a:extLst>
          </p:cNvPr>
          <p:cNvCxnSpPr>
            <a:cxnSpLocks/>
          </p:cNvCxnSpPr>
          <p:nvPr/>
        </p:nvCxnSpPr>
        <p:spPr>
          <a:xfrm flipH="1" flipV="1">
            <a:off x="6949589" y="5384613"/>
            <a:ext cx="1194694" cy="453439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5289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277">
        <p:fade/>
      </p:transition>
    </mc:Choice>
    <mc:Fallback xmlns="">
      <p:transition spd="med" advTm="102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270D507-D4D3-4774-B08D-B5BF216450B4}"/>
              </a:ext>
            </a:extLst>
          </p:cNvPr>
          <p:cNvGrpSpPr/>
          <p:nvPr/>
        </p:nvGrpSpPr>
        <p:grpSpPr>
          <a:xfrm>
            <a:off x="6639340" y="842458"/>
            <a:ext cx="4484889" cy="4484889"/>
            <a:chOff x="8261590" y="2445633"/>
            <a:chExt cx="3383130" cy="338313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E24900E-416B-434A-8357-B5AB1334DAB6}"/>
                </a:ext>
              </a:extLst>
            </p:cNvPr>
            <p:cNvSpPr/>
            <p:nvPr/>
          </p:nvSpPr>
          <p:spPr>
            <a:xfrm>
              <a:off x="8261590" y="3494070"/>
              <a:ext cx="3383130" cy="1520995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206EB1-E9B9-4E5D-8AC4-C63B1BDD029A}"/>
                </a:ext>
              </a:extLst>
            </p:cNvPr>
            <p:cNvSpPr/>
            <p:nvPr/>
          </p:nvSpPr>
          <p:spPr>
            <a:xfrm>
              <a:off x="8261590" y="2445633"/>
              <a:ext cx="3383130" cy="338313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1AD20A25-D268-4183-82AE-215EB8C8E647}"/>
              </a:ext>
            </a:extLst>
          </p:cNvPr>
          <p:cNvSpPr/>
          <p:nvPr/>
        </p:nvSpPr>
        <p:spPr>
          <a:xfrm>
            <a:off x="8784651" y="719199"/>
            <a:ext cx="248502" cy="24850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527CB6-E633-4E70-B924-2E54D12D403B}"/>
              </a:ext>
            </a:extLst>
          </p:cNvPr>
          <p:cNvSpPr/>
          <p:nvPr/>
        </p:nvSpPr>
        <p:spPr>
          <a:xfrm>
            <a:off x="10983953" y="3392327"/>
            <a:ext cx="248502" cy="24850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33316B-0922-45A2-89FB-D5A72A3DE130}"/>
              </a:ext>
            </a:extLst>
          </p:cNvPr>
          <p:cNvCxnSpPr>
            <a:cxnSpLocks/>
          </p:cNvCxnSpPr>
          <p:nvPr/>
        </p:nvCxnSpPr>
        <p:spPr>
          <a:xfrm>
            <a:off x="8881784" y="816642"/>
            <a:ext cx="1946977" cy="297678"/>
          </a:xfrm>
          <a:prstGeom prst="straightConnector1">
            <a:avLst/>
          </a:prstGeom>
          <a:ln w="1016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81FC73-A71E-4245-A648-1B0C55CECB40}"/>
              </a:ext>
            </a:extLst>
          </p:cNvPr>
          <p:cNvCxnSpPr>
            <a:cxnSpLocks/>
          </p:cNvCxnSpPr>
          <p:nvPr/>
        </p:nvCxnSpPr>
        <p:spPr>
          <a:xfrm>
            <a:off x="11124229" y="3492672"/>
            <a:ext cx="0" cy="1962319"/>
          </a:xfrm>
          <a:prstGeom prst="straightConnector1">
            <a:avLst/>
          </a:prstGeom>
          <a:ln w="101600">
            <a:solidFill>
              <a:srgbClr val="C39BE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32C531-9215-46C1-939D-A95C5E9707E7}"/>
              </a:ext>
            </a:extLst>
          </p:cNvPr>
          <p:cNvCxnSpPr>
            <a:cxnSpLocks/>
          </p:cNvCxnSpPr>
          <p:nvPr/>
        </p:nvCxnSpPr>
        <p:spPr>
          <a:xfrm rot="19500470">
            <a:off x="11383457" y="2121800"/>
            <a:ext cx="0" cy="1962319"/>
          </a:xfrm>
          <a:prstGeom prst="straightConnector1">
            <a:avLst/>
          </a:prstGeom>
          <a:ln w="101600">
            <a:solidFill>
              <a:srgbClr val="A163C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B50DCC-D753-4FFD-8C6C-DBE3C65E34AC}"/>
              </a:ext>
            </a:extLst>
          </p:cNvPr>
          <p:cNvCxnSpPr>
            <a:cxnSpLocks/>
          </p:cNvCxnSpPr>
          <p:nvPr/>
        </p:nvCxnSpPr>
        <p:spPr>
          <a:xfrm rot="18000000">
            <a:off x="10861673" y="862933"/>
            <a:ext cx="0" cy="1962319"/>
          </a:xfrm>
          <a:prstGeom prst="straightConnector1">
            <a:avLst/>
          </a:prstGeom>
          <a:ln w="101600">
            <a:solidFill>
              <a:srgbClr val="7332A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23BA39C-08AA-4741-9A7F-9547E7A95F14}"/>
              </a:ext>
            </a:extLst>
          </p:cNvPr>
          <p:cNvSpPr txBox="1"/>
          <p:nvPr/>
        </p:nvSpPr>
        <p:spPr>
          <a:xfrm>
            <a:off x="276333" y="458254"/>
            <a:ext cx="540260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u="sng" dirty="0">
                <a:solidFill>
                  <a:srgbClr val="FF0000"/>
                </a:solidFill>
              </a:rPr>
              <a:t>Geodesic Curve</a:t>
            </a:r>
            <a:br>
              <a:rPr lang="en-GB" sz="4000" dirty="0">
                <a:solidFill>
                  <a:srgbClr val="FF0000"/>
                </a:solidFill>
              </a:rPr>
            </a:br>
            <a:r>
              <a:rPr lang="en-GB" sz="4000" dirty="0"/>
              <a:t>= parallel transporting a vector along itself</a:t>
            </a:r>
            <a:br>
              <a:rPr lang="en-GB" sz="4000" dirty="0"/>
            </a:br>
            <a:r>
              <a:rPr lang="en-GB" sz="3600" dirty="0"/>
              <a:t>(“straightest” possible path)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4792E1-B17B-49FB-822E-71F923F62999}"/>
                  </a:ext>
                </a:extLst>
              </p:cNvPr>
              <p:cNvSpPr txBox="1"/>
              <p:nvPr/>
            </p:nvSpPr>
            <p:spPr>
              <a:xfrm>
                <a:off x="276477" y="3906756"/>
                <a:ext cx="5819523" cy="1847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sz="5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sub>
                      </m:sSub>
                      <m:f>
                        <m:f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5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4792E1-B17B-49FB-822E-71F923F62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77" y="3906756"/>
                <a:ext cx="5819523" cy="1847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8DC3490-4824-42BB-8165-5AF71406F7AE}"/>
              </a:ext>
            </a:extLst>
          </p:cNvPr>
          <p:cNvGrpSpPr/>
          <p:nvPr/>
        </p:nvGrpSpPr>
        <p:grpSpPr>
          <a:xfrm rot="14447166">
            <a:off x="8329577" y="1894200"/>
            <a:ext cx="2929820" cy="1475199"/>
            <a:chOff x="7816785" y="2707060"/>
            <a:chExt cx="2929820" cy="1475199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CB8DDB88-C1F9-4B99-AAFF-8A46FBFBE298}"/>
                </a:ext>
              </a:extLst>
            </p:cNvPr>
            <p:cNvSpPr/>
            <p:nvPr/>
          </p:nvSpPr>
          <p:spPr>
            <a:xfrm rot="5400000">
              <a:off x="8749511" y="1774334"/>
              <a:ext cx="1064367" cy="2929820"/>
            </a:xfrm>
            <a:prstGeom prst="arc">
              <a:avLst>
                <a:gd name="adj1" fmla="val 16647705"/>
                <a:gd name="adj2" fmla="val 3675036"/>
              </a:avLst>
            </a:prstGeom>
            <a:ln w="762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478CD3E-1517-4060-8F16-1C67CFDB988D}"/>
                    </a:ext>
                  </a:extLst>
                </p:cNvPr>
                <p:cNvSpPr txBox="1"/>
                <p:nvPr/>
              </p:nvSpPr>
              <p:spPr>
                <a:xfrm rot="7152834">
                  <a:off x="9084369" y="3371116"/>
                  <a:ext cx="914400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CA" sz="4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478CD3E-1517-4060-8F16-1C67CFDB9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152834">
                  <a:off x="9084369" y="3371116"/>
                  <a:ext cx="914400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Arc 5">
            <a:extLst>
              <a:ext uri="{FF2B5EF4-FFF2-40B4-BE49-F238E27FC236}">
                <a16:creationId xmlns:a16="http://schemas.microsoft.com/office/drawing/2014/main" id="{51CA0C2A-F5C4-4A9B-810D-0B9C337178FA}"/>
              </a:ext>
            </a:extLst>
          </p:cNvPr>
          <p:cNvSpPr/>
          <p:nvPr/>
        </p:nvSpPr>
        <p:spPr>
          <a:xfrm rot="19776822">
            <a:off x="6755848" y="733615"/>
            <a:ext cx="4261244" cy="4977132"/>
          </a:xfrm>
          <a:prstGeom prst="arc">
            <a:avLst>
              <a:gd name="adj1" fmla="val 18069979"/>
              <a:gd name="adj2" fmla="val 2332061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072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87">
        <p:fade/>
      </p:transition>
    </mc:Choice>
    <mc:Fallback xmlns="">
      <p:transition spd="med" advTm="84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010FED-C41B-4DC0-88CE-7D73C412DEF7}"/>
              </a:ext>
            </a:extLst>
          </p:cNvPr>
          <p:cNvSpPr txBox="1"/>
          <p:nvPr/>
        </p:nvSpPr>
        <p:spPr>
          <a:xfrm>
            <a:off x="421446" y="1406789"/>
            <a:ext cx="109171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I covered this stuff really quickly: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GB" sz="4000" dirty="0"/>
              <a:t>Manifolds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GB" sz="4000" dirty="0"/>
              <a:t>Covariant derivatives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GB" sz="4000" dirty="0"/>
              <a:t>Geodesics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Requires a few hours of lectures and examples to fully understand.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56D85-4101-4BDB-8490-A2FD3431E0EE}"/>
              </a:ext>
            </a:extLst>
          </p:cNvPr>
          <p:cNvSpPr txBox="1"/>
          <p:nvPr/>
        </p:nvSpPr>
        <p:spPr>
          <a:xfrm>
            <a:off x="3558540" y="0"/>
            <a:ext cx="5074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rgbClr val="FF0000"/>
                </a:solidFill>
              </a:rPr>
              <a:t>!! Warning !!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434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11"/>
    </mc:Choice>
    <mc:Fallback xmlns="">
      <p:transition spd="slow" advTm="23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85251-C6CA-438A-852A-C5A8224FCBB9}"/>
              </a:ext>
            </a:extLst>
          </p:cNvPr>
          <p:cNvSpPr txBox="1"/>
          <p:nvPr/>
        </p:nvSpPr>
        <p:spPr>
          <a:xfrm>
            <a:off x="3558540" y="0"/>
            <a:ext cx="5074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rgbClr val="FF0000"/>
                </a:solidFill>
              </a:rPr>
              <a:t>!! Warning 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10FED-C41B-4DC0-88CE-7D73C412DEF7}"/>
              </a:ext>
            </a:extLst>
          </p:cNvPr>
          <p:cNvSpPr txBox="1"/>
          <p:nvPr/>
        </p:nvSpPr>
        <p:spPr>
          <a:xfrm>
            <a:off x="421445" y="1068329"/>
            <a:ext cx="114235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If you need more time with these topics…</a:t>
            </a:r>
            <a:br>
              <a:rPr lang="en-GB" sz="4000" dirty="0"/>
            </a:br>
            <a:r>
              <a:rPr lang="en-GB" sz="4000" dirty="0"/>
              <a:t>I have several videos in “Tensor Calculus” video series.</a:t>
            </a:r>
          </a:p>
          <a:p>
            <a:pPr algn="ctr"/>
            <a:r>
              <a:rPr lang="en-GB" sz="4000" b="1" dirty="0"/>
              <a:t>(</a:t>
            </a:r>
            <a:r>
              <a:rPr lang="en-GB" sz="4000" b="1" u="sng" dirty="0"/>
              <a:t>link in description!</a:t>
            </a:r>
            <a:r>
              <a:rPr lang="en-GB" sz="4000" b="1" dirty="0"/>
              <a:t>)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6912EB-38D1-4289-9349-F495204C471D}"/>
              </a:ext>
            </a:extLst>
          </p:cNvPr>
          <p:cNvGrpSpPr/>
          <p:nvPr/>
        </p:nvGrpSpPr>
        <p:grpSpPr>
          <a:xfrm>
            <a:off x="1902659" y="3065377"/>
            <a:ext cx="8797809" cy="3969211"/>
            <a:chOff x="2221974" y="3165231"/>
            <a:chExt cx="8216254" cy="37068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AEC320-DAB7-4FBE-9BDF-79A179DEB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491" r="20435"/>
            <a:stretch/>
          </p:blipFill>
          <p:spPr>
            <a:xfrm>
              <a:off x="2221974" y="3165231"/>
              <a:ext cx="8216254" cy="182391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5212A2-C80D-4BBC-B2FE-6133DABBB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737" b="49494"/>
            <a:stretch/>
          </p:blipFill>
          <p:spPr>
            <a:xfrm>
              <a:off x="2984482" y="4933076"/>
              <a:ext cx="6223036" cy="1938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206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77"/>
    </mc:Choice>
    <mc:Fallback xmlns="">
      <p:transition spd="slow" advTm="26777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AC36FA-A281-4981-A8E3-0685164D8E30}"/>
              </a:ext>
            </a:extLst>
          </p:cNvPr>
          <p:cNvSpPr txBox="1"/>
          <p:nvPr/>
        </p:nvSpPr>
        <p:spPr>
          <a:xfrm>
            <a:off x="502674" y="235974"/>
            <a:ext cx="4128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Next Video:</a:t>
            </a:r>
            <a:endParaRPr lang="en-CA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D75D3-2D8B-4386-93F3-111A79576814}"/>
              </a:ext>
            </a:extLst>
          </p:cNvPr>
          <p:cNvSpPr txBox="1"/>
          <p:nvPr/>
        </p:nvSpPr>
        <p:spPr>
          <a:xfrm>
            <a:off x="1033618" y="3671213"/>
            <a:ext cx="43888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002060"/>
                </a:solidFill>
              </a:rPr>
              <a:t>Riemann Curvature Tensor</a:t>
            </a:r>
            <a:endParaRPr lang="en-CA" sz="60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E74A9-D6D6-4389-A09B-8322F6EAE461}"/>
              </a:ext>
            </a:extLst>
          </p:cNvPr>
          <p:cNvSpPr txBox="1"/>
          <p:nvPr/>
        </p:nvSpPr>
        <p:spPr>
          <a:xfrm>
            <a:off x="6740011" y="3671213"/>
            <a:ext cx="43888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0070C0"/>
                </a:solidFill>
              </a:rPr>
              <a:t>Ricci</a:t>
            </a:r>
            <a:br>
              <a:rPr lang="en-GB" sz="6000" dirty="0">
                <a:solidFill>
                  <a:srgbClr val="0070C0"/>
                </a:solidFill>
              </a:rPr>
            </a:br>
            <a:r>
              <a:rPr lang="en-GB" sz="6000" dirty="0">
                <a:solidFill>
                  <a:srgbClr val="0070C0"/>
                </a:solidFill>
              </a:rPr>
              <a:t>Curvature Tensor</a:t>
            </a:r>
            <a:endParaRPr lang="en-CA" sz="6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4391BC-9CD0-4AAC-8CA8-70045951D5A6}"/>
                  </a:ext>
                </a:extLst>
              </p:cNvPr>
              <p:cNvSpPr txBox="1"/>
              <p:nvPr/>
            </p:nvSpPr>
            <p:spPr>
              <a:xfrm>
                <a:off x="1122110" y="1838276"/>
                <a:ext cx="4388874" cy="1625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8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8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8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GB" sz="8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𝜇𝛽𝜈</m:t>
                          </m:r>
                        </m:sub>
                        <m:sup>
                          <m:r>
                            <a:rPr lang="en-GB" sz="8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CA" sz="8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4391BC-9CD0-4AAC-8CA8-70045951D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10" y="1838276"/>
                <a:ext cx="4388874" cy="16258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ACF6EB-A066-41F3-B8A6-4866D5BE9658}"/>
                  </a:ext>
                </a:extLst>
              </p:cNvPr>
              <p:cNvSpPr txBox="1"/>
              <p:nvPr/>
            </p:nvSpPr>
            <p:spPr>
              <a:xfrm>
                <a:off x="6740011" y="1873446"/>
                <a:ext cx="4388874" cy="1555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CA" sz="8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ACF6EB-A066-41F3-B8A6-4866D5BE9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011" y="1873446"/>
                <a:ext cx="4388874" cy="1555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79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63"/>
    </mc:Choice>
    <mc:Fallback xmlns="">
      <p:transition spd="slow" advTm="1086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0519C9-1599-4FD9-BFD4-CAAAB5E108A1}"/>
              </a:ext>
            </a:extLst>
          </p:cNvPr>
          <p:cNvSpPr txBox="1"/>
          <p:nvPr/>
        </p:nvSpPr>
        <p:spPr>
          <a:xfrm>
            <a:off x="-58995" y="4724867"/>
            <a:ext cx="1253612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b="1" dirty="0">
                <a:solidFill>
                  <a:srgbClr val="FF0000"/>
                </a:solidFill>
              </a:rPr>
              <a:t>General Relativity </a:t>
            </a:r>
            <a:r>
              <a:rPr lang="en-GB" sz="3400" dirty="0"/>
              <a:t>is </a:t>
            </a:r>
            <a:r>
              <a:rPr lang="en-GB" sz="3400" b="1" dirty="0"/>
              <a:t>locally indistinguishable </a:t>
            </a:r>
            <a:r>
              <a:rPr lang="en-GB" sz="3400" dirty="0"/>
              <a:t>from </a:t>
            </a:r>
            <a:r>
              <a:rPr lang="en-GB" sz="3400" b="1" dirty="0">
                <a:solidFill>
                  <a:srgbClr val="0070C0"/>
                </a:solidFill>
              </a:rPr>
              <a:t>Special Relativity</a:t>
            </a:r>
            <a:r>
              <a:rPr lang="en-GB" sz="3400" dirty="0"/>
              <a:t>.</a:t>
            </a:r>
            <a:endParaRPr lang="en-CA" sz="3400" dirty="0"/>
          </a:p>
          <a:p>
            <a:r>
              <a:rPr lang="en-CA" sz="3400" b="1" dirty="0">
                <a:solidFill>
                  <a:srgbClr val="C00000"/>
                </a:solidFill>
              </a:rPr>
              <a:t>Curved Spacetime </a:t>
            </a:r>
            <a:r>
              <a:rPr lang="en-CA" sz="3400" dirty="0"/>
              <a:t>is </a:t>
            </a:r>
            <a:r>
              <a:rPr lang="en-CA" sz="3400" b="1" dirty="0"/>
              <a:t>locally indistinguishable</a:t>
            </a:r>
            <a:r>
              <a:rPr lang="en-CA" sz="3400" dirty="0"/>
              <a:t> from </a:t>
            </a:r>
            <a:r>
              <a:rPr lang="en-CA" sz="3400" b="1" dirty="0">
                <a:solidFill>
                  <a:srgbClr val="002060"/>
                </a:solidFill>
              </a:rPr>
              <a:t>Flat Spacetime</a:t>
            </a:r>
            <a:r>
              <a:rPr lang="en-CA" sz="3400" dirty="0"/>
              <a:t>. </a:t>
            </a:r>
            <a:endParaRPr lang="en-GB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AEDC17-C1CB-4556-8B90-89BE89B84592}"/>
                  </a:ext>
                </a:extLst>
              </p:cNvPr>
              <p:cNvSpPr txBox="1"/>
              <p:nvPr/>
            </p:nvSpPr>
            <p:spPr>
              <a:xfrm>
                <a:off x="-1" y="390352"/>
                <a:ext cx="12536130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Gravity can only be detected in </a:t>
                </a:r>
                <a:r>
                  <a:rPr lang="en-GB" sz="4000" u="sng" dirty="0"/>
                  <a:t>large regions of spacetime</a:t>
                </a:r>
                <a:r>
                  <a:rPr lang="en-GB" sz="4000" dirty="0"/>
                  <a:t>.</a:t>
                </a:r>
                <a:endParaRPr lang="en-GB" sz="4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GB" sz="3600" b="1" dirty="0">
                    <a:solidFill>
                      <a:srgbClr val="FF0000"/>
                    </a:solidFill>
                  </a:rPr>
                  <a:t>General Relativity </a:t>
                </a:r>
                <a:r>
                  <a:rPr lang="en-GB" sz="3600" dirty="0"/>
                  <a:t>only applies in </a:t>
                </a:r>
                <a:r>
                  <a:rPr lang="en-GB" sz="3600" u="sng" dirty="0"/>
                  <a:t>large regions of spacetime</a:t>
                </a:r>
                <a:r>
                  <a:rPr lang="en-GB" sz="36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AEDC17-C1CB-4556-8B90-89BE89B84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90352"/>
                <a:ext cx="12536130" cy="1261884"/>
              </a:xfrm>
              <a:prstGeom prst="rect">
                <a:avLst/>
              </a:prstGeom>
              <a:blipFill>
                <a:blip r:embed="rId3"/>
                <a:stretch>
                  <a:fillRect l="-1702" t="-8213" b="-173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7EB48E-DBD1-4D38-B0CD-F02A85188EEA}"/>
                  </a:ext>
                </a:extLst>
              </p:cNvPr>
              <p:cNvSpPr txBox="1"/>
              <p:nvPr/>
            </p:nvSpPr>
            <p:spPr>
              <a:xfrm>
                <a:off x="0" y="2859613"/>
                <a:ext cx="1219200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400" dirty="0"/>
                  <a:t>In </a:t>
                </a:r>
                <a:r>
                  <a:rPr lang="en-GB" sz="3400" u="sng" dirty="0"/>
                  <a:t>small/local regions of spacetime</a:t>
                </a:r>
                <a:r>
                  <a:rPr lang="en-GB" sz="3400" dirty="0"/>
                  <a:t>, </a:t>
                </a:r>
                <a:r>
                  <a:rPr lang="en-GB" sz="3400" b="1" dirty="0">
                    <a:solidFill>
                      <a:srgbClr val="FF0000"/>
                    </a:solidFill>
                  </a:rPr>
                  <a:t>General Relativity </a:t>
                </a:r>
                <a:r>
                  <a:rPr lang="en-GB" sz="3400" dirty="0"/>
                  <a:t>disappears!!</a:t>
                </a:r>
              </a:p>
              <a:p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3400" dirty="0"/>
                  <a:t> we’re left with only </a:t>
                </a:r>
                <a:r>
                  <a:rPr lang="en-GB" sz="3400" b="1" dirty="0">
                    <a:solidFill>
                      <a:srgbClr val="0070C0"/>
                    </a:solidFill>
                  </a:rPr>
                  <a:t>Special Relativity</a:t>
                </a:r>
                <a:r>
                  <a:rPr lang="en-GB" sz="34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7EB48E-DBD1-4D38-B0CD-F02A85188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59613"/>
                <a:ext cx="12192000" cy="1138773"/>
              </a:xfrm>
              <a:prstGeom prst="rect">
                <a:avLst/>
              </a:prstGeom>
              <a:blipFill>
                <a:blip r:embed="rId4"/>
                <a:stretch>
                  <a:fillRect l="-1400" t="-7487" b="-187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9089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51"/>
    </mc:Choice>
    <mc:Fallback xmlns="">
      <p:transition spd="slow" advTm="45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81132C-7F87-412B-8078-BB96D6DA5D80}"/>
              </a:ext>
            </a:extLst>
          </p:cNvPr>
          <p:cNvSpPr txBox="1"/>
          <p:nvPr/>
        </p:nvSpPr>
        <p:spPr>
          <a:xfrm>
            <a:off x="553064" y="4666862"/>
            <a:ext cx="111866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u="sng" dirty="0"/>
              <a:t>Manifold</a:t>
            </a:r>
            <a:r>
              <a:rPr lang="en-GB" sz="6000" dirty="0"/>
              <a:t> = curved space that looks flat in a small local region.</a:t>
            </a:r>
            <a:endParaRPr lang="en-CA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C449D-A359-4C54-B0EC-3D8EAB165729}"/>
              </a:ext>
            </a:extLst>
          </p:cNvPr>
          <p:cNvSpPr txBox="1"/>
          <p:nvPr/>
        </p:nvSpPr>
        <p:spPr>
          <a:xfrm>
            <a:off x="3387212" y="1406308"/>
            <a:ext cx="55183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>
                <a:solidFill>
                  <a:srgbClr val="FF0000"/>
                </a:solidFill>
              </a:rPr>
              <a:t>Manifolds</a:t>
            </a:r>
            <a:endParaRPr lang="en-CA" sz="96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019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47"/>
    </mc:Choice>
    <mc:Fallback xmlns="">
      <p:transition spd="slow" advTm="13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D61BED6-37D4-495A-B709-A6A4E362FDF4}"/>
              </a:ext>
            </a:extLst>
          </p:cNvPr>
          <p:cNvGrpSpPr/>
          <p:nvPr/>
        </p:nvGrpSpPr>
        <p:grpSpPr>
          <a:xfrm>
            <a:off x="-2871156" y="0"/>
            <a:ext cx="1880556" cy="2308277"/>
            <a:chOff x="160918" y="1007165"/>
            <a:chExt cx="3695700" cy="4536263"/>
          </a:xfrm>
        </p:grpSpPr>
        <p:sp>
          <p:nvSpPr>
            <p:cNvPr id="5" name="TextBox 18">
              <a:extLst>
                <a:ext uri="{FF2B5EF4-FFF2-40B4-BE49-F238E27FC236}">
                  <a16:creationId xmlns:a16="http://schemas.microsoft.com/office/drawing/2014/main" id="{EF141B9D-CDCE-4664-95A1-B27BB450E57F}"/>
                </a:ext>
              </a:extLst>
            </p:cNvPr>
            <p:cNvSpPr txBox="1"/>
            <p:nvPr/>
          </p:nvSpPr>
          <p:spPr>
            <a:xfrm>
              <a:off x="460521" y="4765853"/>
              <a:ext cx="1840262" cy="7775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Sphere</a:t>
              </a:r>
              <a:endParaRPr lang="en-CA" sz="40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D01A91-99AD-4041-B951-BE48EC61A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4" b="1"/>
            <a:stretch/>
          </p:blipFill>
          <p:spPr>
            <a:xfrm>
              <a:off x="160918" y="1007165"/>
              <a:ext cx="3695700" cy="3808835"/>
            </a:xfrm>
            <a:prstGeom prst="rect">
              <a:avLst/>
            </a:prstGeom>
          </p:spPr>
        </p:pic>
      </p:grpSp>
      <p:sp>
        <p:nvSpPr>
          <p:cNvPr id="9" name="TextBox 18">
            <a:extLst>
              <a:ext uri="{FF2B5EF4-FFF2-40B4-BE49-F238E27FC236}">
                <a16:creationId xmlns:a16="http://schemas.microsoft.com/office/drawing/2014/main" id="{459BF884-568B-4666-A512-F43D22C2FA26}"/>
              </a:ext>
            </a:extLst>
          </p:cNvPr>
          <p:cNvSpPr txBox="1"/>
          <p:nvPr/>
        </p:nvSpPr>
        <p:spPr>
          <a:xfrm>
            <a:off x="585232" y="164948"/>
            <a:ext cx="842384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Surface of the Earth is a </a:t>
            </a:r>
            <a:r>
              <a:rPr lang="en-US" sz="4800" u="sng" dirty="0"/>
              <a:t>manifold</a:t>
            </a:r>
            <a:r>
              <a:rPr lang="en-US" sz="4800" dirty="0"/>
              <a:t>.</a:t>
            </a:r>
            <a:endParaRPr lang="en-CA" sz="4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5ABD9A-A28B-4084-8170-F281C88A3111}"/>
              </a:ext>
            </a:extLst>
          </p:cNvPr>
          <p:cNvGrpSpPr/>
          <p:nvPr/>
        </p:nvGrpSpPr>
        <p:grpSpPr>
          <a:xfrm>
            <a:off x="57150" y="1180169"/>
            <a:ext cx="5512406" cy="5512883"/>
            <a:chOff x="242332" y="1002876"/>
            <a:chExt cx="5512406" cy="5512883"/>
          </a:xfrm>
        </p:grpSpPr>
        <p:pic>
          <p:nvPicPr>
            <p:cNvPr id="4098" name="Picture 2" descr="Earth, Planet, Space, World, Blue Planet, Outer Space">
              <a:extLst>
                <a:ext uri="{FF2B5EF4-FFF2-40B4-BE49-F238E27FC236}">
                  <a16:creationId xmlns:a16="http://schemas.microsoft.com/office/drawing/2014/main" id="{A859B1C6-D200-483C-9819-846A80394A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64" y="1002876"/>
              <a:ext cx="4863068" cy="4863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BE74F2E3-930D-45F7-9774-68E1CFD829BD}"/>
                </a:ext>
              </a:extLst>
            </p:cNvPr>
            <p:cNvSpPr txBox="1"/>
            <p:nvPr/>
          </p:nvSpPr>
          <p:spPr>
            <a:xfrm>
              <a:off x="242332" y="5900206"/>
              <a:ext cx="5512406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Globally, surface is curved.</a:t>
              </a:r>
              <a:endParaRPr lang="en-CA" sz="40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C32064A-17B2-43D0-8316-0BCE13D8E1D3}"/>
              </a:ext>
            </a:extLst>
          </p:cNvPr>
          <p:cNvGrpSpPr/>
          <p:nvPr/>
        </p:nvGrpSpPr>
        <p:grpSpPr>
          <a:xfrm>
            <a:off x="5771940" y="1448826"/>
            <a:ext cx="6474273" cy="5244226"/>
            <a:chOff x="5717727" y="1234044"/>
            <a:chExt cx="6474273" cy="5244226"/>
          </a:xfrm>
        </p:grpSpPr>
        <p:pic>
          <p:nvPicPr>
            <p:cNvPr id="4100" name="Picture 4" descr="Summer Day, Land, Rural, Clouds, Arable, Cereals">
              <a:extLst>
                <a:ext uri="{FF2B5EF4-FFF2-40B4-BE49-F238E27FC236}">
                  <a16:creationId xmlns:a16="http://schemas.microsoft.com/office/drawing/2014/main" id="{B495F74C-A994-4D55-9388-805D80382B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8357" y="1234044"/>
              <a:ext cx="6161311" cy="4325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8">
              <a:extLst>
                <a:ext uri="{FF2B5EF4-FFF2-40B4-BE49-F238E27FC236}">
                  <a16:creationId xmlns:a16="http://schemas.microsoft.com/office/drawing/2014/main" id="{FEF2F82B-FD80-46F5-A367-5CCC9BEA5C04}"/>
                </a:ext>
              </a:extLst>
            </p:cNvPr>
            <p:cNvSpPr txBox="1"/>
            <p:nvPr/>
          </p:nvSpPr>
          <p:spPr>
            <a:xfrm>
              <a:off x="5717727" y="5862717"/>
              <a:ext cx="6474273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Up close, the surface looks flat.</a:t>
              </a:r>
              <a:endParaRPr lang="en-CA" sz="40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6533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31"/>
    </mc:Choice>
    <mc:Fallback xmlns="">
      <p:transition spd="slow" advTm="17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F63DCA0-983C-4C79-BF07-DF299E17913C}"/>
              </a:ext>
            </a:extLst>
          </p:cNvPr>
          <p:cNvGrpSpPr/>
          <p:nvPr/>
        </p:nvGrpSpPr>
        <p:grpSpPr>
          <a:xfrm>
            <a:off x="112352" y="-55966"/>
            <a:ext cx="3678003" cy="3724742"/>
            <a:chOff x="-264869" y="734561"/>
            <a:chExt cx="4230062" cy="428381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9B39790-C1E0-46EB-8AFB-5677F596C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4" b="1"/>
            <a:stretch/>
          </p:blipFill>
          <p:spPr>
            <a:xfrm>
              <a:off x="269493" y="1209542"/>
              <a:ext cx="3695700" cy="3808835"/>
            </a:xfrm>
            <a:prstGeom prst="rect">
              <a:avLst/>
            </a:prstGeom>
          </p:spPr>
        </p:pic>
        <p:sp>
          <p:nvSpPr>
            <p:cNvPr id="15" name="TextBox 18">
              <a:extLst>
                <a:ext uri="{FF2B5EF4-FFF2-40B4-BE49-F238E27FC236}">
                  <a16:creationId xmlns:a16="http://schemas.microsoft.com/office/drawing/2014/main" id="{3308CF49-4839-499D-82D9-247BE6F62D12}"/>
                </a:ext>
              </a:extLst>
            </p:cNvPr>
            <p:cNvSpPr txBox="1"/>
            <p:nvPr/>
          </p:nvSpPr>
          <p:spPr>
            <a:xfrm>
              <a:off x="-264869" y="734561"/>
              <a:ext cx="1840263" cy="7775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Sphere</a:t>
              </a:r>
              <a:endParaRPr lang="en-CA" sz="40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7E859B-2625-4215-8476-8CB98A29E1C4}"/>
              </a:ext>
            </a:extLst>
          </p:cNvPr>
          <p:cNvGrpSpPr/>
          <p:nvPr/>
        </p:nvGrpSpPr>
        <p:grpSpPr>
          <a:xfrm>
            <a:off x="7883775" y="-25696"/>
            <a:ext cx="3696618" cy="3508902"/>
            <a:chOff x="3822747" y="593531"/>
            <a:chExt cx="4669622" cy="44324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3C5C353-D8E0-48E6-BBE6-054F7075C4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15"/>
            <a:stretch/>
          </p:blipFill>
          <p:spPr>
            <a:xfrm>
              <a:off x="4711249" y="1076991"/>
              <a:ext cx="3781120" cy="3949036"/>
            </a:xfrm>
            <a:prstGeom prst="rect">
              <a:avLst/>
            </a:prstGeom>
          </p:spPr>
        </p:pic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DD4817AB-0C33-47AB-9646-ABB61A6B88BA}"/>
                </a:ext>
              </a:extLst>
            </p:cNvPr>
            <p:cNvSpPr txBox="1"/>
            <p:nvPr/>
          </p:nvSpPr>
          <p:spPr>
            <a:xfrm>
              <a:off x="3822747" y="593531"/>
              <a:ext cx="2164659" cy="7775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Cylinder</a:t>
              </a:r>
              <a:endParaRPr lang="en-CA" sz="40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273DA0-C3B3-4BB4-AFAE-71892FCB9BC7}"/>
              </a:ext>
            </a:extLst>
          </p:cNvPr>
          <p:cNvGrpSpPr/>
          <p:nvPr/>
        </p:nvGrpSpPr>
        <p:grpSpPr>
          <a:xfrm>
            <a:off x="4254978" y="0"/>
            <a:ext cx="3474768" cy="3537130"/>
            <a:chOff x="7823035" y="617369"/>
            <a:chExt cx="4389377" cy="446815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4CEE9F6-FDA7-4D24-824D-6599A1D505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20"/>
            <a:stretch/>
          </p:blipFill>
          <p:spPr>
            <a:xfrm>
              <a:off x="8296654" y="1136487"/>
              <a:ext cx="3915758" cy="394903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95420E-B16E-4809-BF8F-6AA7F9ED1668}"/>
                </a:ext>
              </a:extLst>
            </p:cNvPr>
            <p:cNvSpPr txBox="1"/>
            <p:nvPr/>
          </p:nvSpPr>
          <p:spPr>
            <a:xfrm>
              <a:off x="7823035" y="617369"/>
              <a:ext cx="3715677" cy="1244121"/>
            </a:xfrm>
            <a:prstGeom prst="rect">
              <a:avLst/>
            </a:prstGeom>
            <a:solidFill>
              <a:schemeClr val="bg1"/>
            </a:solidFill>
            <a:effectLst>
              <a:softEdge rad="317500"/>
            </a:effectLst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Saddle</a:t>
              </a:r>
              <a:br>
                <a:rPr lang="en-US" sz="2800" dirty="0"/>
              </a:br>
              <a:r>
                <a:rPr lang="en-US" sz="2400" dirty="0"/>
                <a:t>(Hyperbolic Paraboloid)</a:t>
              </a:r>
              <a:endParaRPr lang="en-US" sz="28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A25F966-FB0E-4F2D-A625-03F5E84D69EE}"/>
              </a:ext>
            </a:extLst>
          </p:cNvPr>
          <p:cNvSpPr txBox="1"/>
          <p:nvPr/>
        </p:nvSpPr>
        <p:spPr>
          <a:xfrm>
            <a:off x="228600" y="-891264"/>
            <a:ext cx="10039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u="sng" dirty="0"/>
              <a:t>Manifold</a:t>
            </a:r>
            <a:r>
              <a:rPr lang="en-GB" sz="4000" dirty="0"/>
              <a:t> = curved space that is “locally flat”  </a:t>
            </a:r>
            <a:endParaRPr lang="en-CA" sz="40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FF76DA-9FA9-4F41-89EA-E5BCDA3EEFC1}"/>
              </a:ext>
            </a:extLst>
          </p:cNvPr>
          <p:cNvCxnSpPr>
            <a:cxnSpLocks/>
          </p:cNvCxnSpPr>
          <p:nvPr/>
        </p:nvCxnSpPr>
        <p:spPr>
          <a:xfrm>
            <a:off x="0" y="3668776"/>
            <a:ext cx="12192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D08781-5C65-494C-8915-4F146618FD9F}"/>
                  </a:ext>
                </a:extLst>
              </p:cNvPr>
              <p:cNvSpPr txBox="1"/>
              <p:nvPr/>
            </p:nvSpPr>
            <p:spPr>
              <a:xfrm>
                <a:off x="169473" y="4186169"/>
                <a:ext cx="7754754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u="sng" dirty="0"/>
                  <a:t>2D Manifolds</a:t>
                </a: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000" dirty="0"/>
                  <a:t> all look like flat 2D plane up close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D08781-5C65-494C-8915-4F146618F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73" y="4186169"/>
                <a:ext cx="7754754" cy="1538883"/>
              </a:xfrm>
              <a:prstGeom prst="rect">
                <a:avLst/>
              </a:prstGeom>
              <a:blipFill>
                <a:blip r:embed="rId6"/>
                <a:stretch>
                  <a:fillRect l="-4245" t="-11111" r="-236" b="-162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B8963CC-163D-4F51-AD72-CF069D4CBCC6}"/>
              </a:ext>
            </a:extLst>
          </p:cNvPr>
          <p:cNvGrpSpPr/>
          <p:nvPr/>
        </p:nvGrpSpPr>
        <p:grpSpPr>
          <a:xfrm>
            <a:off x="6610857" y="3731820"/>
            <a:ext cx="5543170" cy="3126180"/>
            <a:chOff x="6610857" y="3731820"/>
            <a:chExt cx="5543170" cy="31261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C9A97E-1CAE-42DA-A6DC-89703D99C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03488" y="3731820"/>
              <a:ext cx="3850539" cy="3126180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ADDA957F-5578-406E-8A28-1EBD13B6410E}"/>
                </a:ext>
              </a:extLst>
            </p:cNvPr>
            <p:cNvSpPr/>
            <p:nvPr/>
          </p:nvSpPr>
          <p:spPr>
            <a:xfrm>
              <a:off x="6610857" y="5593870"/>
              <a:ext cx="1976284" cy="1022179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610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41"/>
    </mc:Choice>
    <mc:Fallback xmlns="">
      <p:transition spd="slow" advTm="15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A25F966-FB0E-4F2D-A625-03F5E84D69EE}"/>
              </a:ext>
            </a:extLst>
          </p:cNvPr>
          <p:cNvSpPr txBox="1"/>
          <p:nvPr/>
        </p:nvSpPr>
        <p:spPr>
          <a:xfrm>
            <a:off x="228599" y="-88491"/>
            <a:ext cx="117347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dirty="0"/>
              <a:t>Manifold with concept of distance between two points…</a:t>
            </a:r>
          </a:p>
          <a:p>
            <a:r>
              <a:rPr lang="en-GB" sz="3800" dirty="0"/>
              <a:t>= “</a:t>
            </a:r>
            <a:r>
              <a:rPr lang="en-GB" sz="3800" u="sng" dirty="0"/>
              <a:t>Riemannian Manifold</a:t>
            </a:r>
            <a:r>
              <a:rPr lang="en-GB" sz="3800" dirty="0"/>
              <a:t>”</a:t>
            </a:r>
            <a:endParaRPr lang="en-CA" sz="3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08448A-DE04-4C3E-9770-2798F39DECAB}"/>
              </a:ext>
            </a:extLst>
          </p:cNvPr>
          <p:cNvSpPr txBox="1"/>
          <p:nvPr/>
        </p:nvSpPr>
        <p:spPr>
          <a:xfrm>
            <a:off x="7406968" y="4863211"/>
            <a:ext cx="494342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+ Manifold</a:t>
            </a:r>
            <a:br>
              <a:rPr lang="en-CA" sz="4000" dirty="0"/>
            </a:br>
            <a:endParaRPr lang="en-CA" sz="1050" dirty="0"/>
          </a:p>
          <a:p>
            <a:pPr algn="ctr"/>
            <a:r>
              <a:rPr lang="en-CA" sz="4000" dirty="0"/>
              <a:t> = Pseudo-</a:t>
            </a:r>
            <a:r>
              <a:rPr lang="en-GB" sz="4000" dirty="0"/>
              <a:t>Riemannian Manifold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947348-ED47-4436-8985-B26E46C9DFA3}"/>
                  </a:ext>
                </a:extLst>
              </p:cNvPr>
              <p:cNvSpPr txBox="1"/>
              <p:nvPr/>
            </p:nvSpPr>
            <p:spPr>
              <a:xfrm>
                <a:off x="5172024" y="3058994"/>
                <a:ext cx="1358791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800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CA" sz="3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947348-ED47-4436-8985-B26E46C9D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024" y="3058994"/>
                <a:ext cx="135879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B8F459-1E39-49C6-A16C-176E0665BE86}"/>
                  </a:ext>
                </a:extLst>
              </p:cNvPr>
              <p:cNvSpPr txBox="1"/>
              <p:nvPr/>
            </p:nvSpPr>
            <p:spPr>
              <a:xfrm>
                <a:off x="228599" y="1193393"/>
                <a:ext cx="9977286" cy="252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800" dirty="0"/>
                  <a:t>We measure distances with a </a:t>
                </a:r>
                <a:r>
                  <a:rPr lang="en-GB" sz="3800" b="1" u="sng" dirty="0"/>
                  <a:t>metric</a:t>
                </a:r>
                <a:r>
                  <a:rPr lang="en-GB" sz="3800" dirty="0"/>
                  <a:t> function </a:t>
                </a:r>
                <a14:m>
                  <m:oMath xmlns:m="http://schemas.openxmlformats.org/officeDocument/2006/math"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CA" sz="3800" dirty="0"/>
                  <a:t>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GB" sz="3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3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GB" sz="3800" b="0" i="1" dirty="0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38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8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CA" sz="38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GB" sz="3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3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3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3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GB" sz="3800" b="0" i="1" dirty="0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3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3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3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GB" sz="3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CA" sz="38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38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GB" sz="3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8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3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GB" sz="3800" b="0" i="1" dirty="0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38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8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GB" sz="3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38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8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3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B8F459-1E39-49C6-A16C-176E0665B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193393"/>
                <a:ext cx="9977286" cy="2520305"/>
              </a:xfrm>
              <a:prstGeom prst="rect">
                <a:avLst/>
              </a:prstGeom>
              <a:blipFill>
                <a:blip r:embed="rId4"/>
                <a:stretch>
                  <a:fillRect l="-1955" t="-41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8C60F8-77C7-442A-993E-ABCC04285D31}"/>
                  </a:ext>
                </a:extLst>
              </p:cNvPr>
              <p:cNvSpPr txBox="1"/>
              <p:nvPr/>
            </p:nvSpPr>
            <p:spPr>
              <a:xfrm>
                <a:off x="228598" y="3824593"/>
                <a:ext cx="7234086" cy="297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600" dirty="0"/>
                  <a:t>In Special Relativity (relativity 104e)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GB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A" sz="3600" dirty="0"/>
                  <a:t>  (time-like)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CA" sz="3600" dirty="0"/>
                      <m:t>  (</m:t>
                    </m:r>
                    <m:r>
                      <m:rPr>
                        <m:nor/>
                      </m:rPr>
                      <a:rPr lang="en-GB" sz="3600" b="0" i="0" dirty="0" smtClean="0"/>
                      <m:t>light</m:t>
                    </m:r>
                    <m:r>
                      <m:rPr>
                        <m:nor/>
                      </m:rPr>
                      <a:rPr lang="en-CA" sz="3600" dirty="0"/>
                      <m:t>−</m:t>
                    </m:r>
                    <m:r>
                      <m:rPr>
                        <m:nor/>
                      </m:rPr>
                      <a:rPr lang="en-CA" sz="3600" dirty="0"/>
                      <m:t>like</m:t>
                    </m:r>
                    <m:r>
                      <m:rPr>
                        <m:nor/>
                      </m:rPr>
                      <a:rPr lang="en-CA" sz="3600" dirty="0"/>
                      <m:t>)</m:t>
                    </m:r>
                  </m:oMath>
                </a14:m>
                <a:endParaRPr lang="en-CA" sz="36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CA" sz="3600" dirty="0"/>
                      <m:t>  (</m:t>
                    </m:r>
                    <m:r>
                      <m:rPr>
                        <m:nor/>
                      </m:rPr>
                      <a:rPr lang="en-GB" sz="3600" b="0" i="0" dirty="0" smtClean="0"/>
                      <m:t>space</m:t>
                    </m:r>
                    <m:r>
                      <m:rPr>
                        <m:nor/>
                      </m:rPr>
                      <a:rPr lang="en-CA" sz="3600" dirty="0"/>
                      <m:t>−</m:t>
                    </m:r>
                    <m:r>
                      <m:rPr>
                        <m:nor/>
                      </m:rPr>
                      <a:rPr lang="en-CA" sz="3600" dirty="0"/>
                      <m:t>like</m:t>
                    </m:r>
                    <m:r>
                      <m:rPr>
                        <m:nor/>
                      </m:rPr>
                      <a:rPr lang="en-CA" sz="3600" dirty="0"/>
                      <m:t>)</m:t>
                    </m:r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8C60F8-77C7-442A-993E-ABCC04285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8" y="3824593"/>
                <a:ext cx="7234086" cy="2971583"/>
              </a:xfrm>
              <a:prstGeom prst="rect">
                <a:avLst/>
              </a:prstGeom>
              <a:blipFill>
                <a:blip r:embed="rId5"/>
                <a:stretch>
                  <a:fillRect l="-2527" t="-30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3353721-BD03-413A-BAB6-48D5BF02952F}"/>
              </a:ext>
            </a:extLst>
          </p:cNvPr>
          <p:cNvGrpSpPr/>
          <p:nvPr/>
        </p:nvGrpSpPr>
        <p:grpSpPr>
          <a:xfrm>
            <a:off x="7406968" y="3990734"/>
            <a:ext cx="4442130" cy="2797562"/>
            <a:chOff x="7406968" y="3990734"/>
            <a:chExt cx="4442130" cy="2797562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2E3BDD06-2EB1-40DB-87D8-31D1077CD7AD}"/>
                </a:ext>
              </a:extLst>
            </p:cNvPr>
            <p:cNvSpPr/>
            <p:nvPr/>
          </p:nvSpPr>
          <p:spPr>
            <a:xfrm>
              <a:off x="7406968" y="4426511"/>
              <a:ext cx="383458" cy="2361785"/>
            </a:xfrm>
            <a:prstGeom prst="rightBrace">
              <a:avLst>
                <a:gd name="adj1" fmla="val 8333"/>
                <a:gd name="adj2" fmla="val 7681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1F5A93-FD68-49F7-BEB1-B4E837C573D0}"/>
                </a:ext>
              </a:extLst>
            </p:cNvPr>
            <p:cNvSpPr txBox="1"/>
            <p:nvPr/>
          </p:nvSpPr>
          <p:spPr>
            <a:xfrm>
              <a:off x="8224537" y="3990734"/>
              <a:ext cx="362456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b="1" u="sng" dirty="0"/>
                <a:t>Pseudo-metric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9B756D-3300-4A66-A9CF-FABE2976C301}"/>
              </a:ext>
            </a:extLst>
          </p:cNvPr>
          <p:cNvCxnSpPr>
            <a:cxnSpLocks/>
          </p:cNvCxnSpPr>
          <p:nvPr/>
        </p:nvCxnSpPr>
        <p:spPr>
          <a:xfrm>
            <a:off x="0" y="3802189"/>
            <a:ext cx="12192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4364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66"/>
    </mc:Choice>
    <mc:Fallback xmlns="">
      <p:transition spd="slow" advTm="76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4" grpId="0"/>
      <p:bldP spid="7" grpId="0"/>
      <p:bldP spid="8" grpId="0" build="p"/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2D72A0-25F2-4475-B0D5-C61E8F6D38AB}"/>
                  </a:ext>
                </a:extLst>
              </p:cNvPr>
              <p:cNvSpPr txBox="1"/>
              <p:nvPr/>
            </p:nvSpPr>
            <p:spPr>
              <a:xfrm>
                <a:off x="199103" y="-88491"/>
                <a:ext cx="11734799" cy="477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800" dirty="0"/>
                  <a:t>In General Relativity… Spacetime is a…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800" b="1" dirty="0"/>
                  <a:t>Manifold = curved space that’s locally flat 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GB" sz="3800" dirty="0"/>
                  <a:t>(equivalence principle)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800" b="1" dirty="0"/>
                  <a:t>4D Manifold 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GB" sz="3800" dirty="0"/>
                  <a:t>(1 time dimension + 3 space dimensions)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800" b="1" dirty="0"/>
                  <a:t>Pseudo-Riemannian Manifold 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GB" sz="3800" dirty="0"/>
                  <a:t>(spacetime metric </a:t>
                </a:r>
                <a14:m>
                  <m:oMath xmlns:m="http://schemas.openxmlformats.org/officeDocument/2006/math"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3800" dirty="0"/>
                  <a:t> can measure positive, zero, negative squared lengths)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2D72A0-25F2-4475-B0D5-C61E8F6D3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3" y="-88491"/>
                <a:ext cx="11734799" cy="4770537"/>
              </a:xfrm>
              <a:prstGeom prst="rect">
                <a:avLst/>
              </a:prstGeom>
              <a:blipFill>
                <a:blip r:embed="rId3"/>
                <a:stretch>
                  <a:fillRect l="-1714" t="-2043" b="-42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78607A-D173-4B50-9FC5-5AA1DDECA63B}"/>
                  </a:ext>
                </a:extLst>
              </p:cNvPr>
              <p:cNvSpPr txBox="1"/>
              <p:nvPr/>
            </p:nvSpPr>
            <p:spPr>
              <a:xfrm>
                <a:off x="317092" y="4519813"/>
                <a:ext cx="8679427" cy="2159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A" sz="3200" dirty="0"/>
                  <a:t>  (time-like)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3200" dirty="0"/>
                  <a:t> measure proper time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CA" sz="3200" dirty="0"/>
                      <m:t>  (</m:t>
                    </m:r>
                    <m:r>
                      <m:rPr>
                        <m:nor/>
                      </m:rPr>
                      <a:rPr lang="en-GB" sz="3200" b="0" i="0" dirty="0" smtClean="0"/>
                      <m:t>light</m:t>
                    </m:r>
                    <m:r>
                      <m:rPr>
                        <m:nor/>
                      </m:rPr>
                      <a:rPr lang="en-CA" sz="3200" dirty="0"/>
                      <m:t>−</m:t>
                    </m:r>
                    <m:r>
                      <m:rPr>
                        <m:nor/>
                      </m:rPr>
                      <a:rPr lang="en-CA" sz="3200" dirty="0"/>
                      <m:t>like</m:t>
                    </m:r>
                    <m:r>
                      <m:rPr>
                        <m:nor/>
                      </m:rPr>
                      <a:rPr lang="en-CA" sz="3200" dirty="0"/>
                      <m:t>) 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3200" dirty="0"/>
                  <a:t> paths of light beams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CA" sz="3200" dirty="0"/>
                  <a:t>  (time-like)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3200" dirty="0"/>
                  <a:t> measure proper lengths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78607A-D173-4B50-9FC5-5AA1DDEC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92" y="4519813"/>
                <a:ext cx="8679427" cy="2159437"/>
              </a:xfrm>
              <a:prstGeom prst="rect">
                <a:avLst/>
              </a:prstGeom>
              <a:blipFill>
                <a:blip r:embed="rId4"/>
                <a:stretch>
                  <a:fillRect b="-73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4032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93"/>
    </mc:Choice>
    <mc:Fallback xmlns="">
      <p:transition spd="slow" advTm="47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19BB9F0-9767-4057-8AD8-361D3B1A252B}"/>
              </a:ext>
            </a:extLst>
          </p:cNvPr>
          <p:cNvGrpSpPr/>
          <p:nvPr/>
        </p:nvGrpSpPr>
        <p:grpSpPr>
          <a:xfrm>
            <a:off x="8940450" y="918745"/>
            <a:ext cx="2629030" cy="5515808"/>
            <a:chOff x="8388000" y="671095"/>
            <a:chExt cx="2629030" cy="551580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1DB036C-EA93-40E5-A1CF-1C1DAEAABB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71001" y="4651376"/>
              <a:ext cx="25399" cy="473074"/>
            </a:xfrm>
            <a:prstGeom prst="straightConnector1">
              <a:avLst/>
            </a:prstGeom>
            <a:ln w="152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7A9CD66-9C70-4E31-9278-1BAE2A9749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93892" y="966102"/>
              <a:ext cx="216883" cy="427723"/>
            </a:xfrm>
            <a:prstGeom prst="straightConnector1">
              <a:avLst/>
            </a:prstGeom>
            <a:ln w="152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FB7FD21-9747-4842-ACE6-67919D9B767E}"/>
                </a:ext>
              </a:extLst>
            </p:cNvPr>
            <p:cNvSpPr/>
            <p:nvPr/>
          </p:nvSpPr>
          <p:spPr>
            <a:xfrm rot="17124183">
              <a:off x="6944611" y="2114484"/>
              <a:ext cx="5515808" cy="2629030"/>
            </a:xfrm>
            <a:custGeom>
              <a:avLst/>
              <a:gdLst>
                <a:gd name="connsiteX0" fmla="*/ 0 w 3106057"/>
                <a:gd name="connsiteY0" fmla="*/ 1480457 h 1480457"/>
                <a:gd name="connsiteX1" fmla="*/ 667657 w 3106057"/>
                <a:gd name="connsiteY1" fmla="*/ 740228 h 1480457"/>
                <a:gd name="connsiteX2" fmla="*/ 2394857 w 3106057"/>
                <a:gd name="connsiteY2" fmla="*/ 769257 h 1480457"/>
                <a:gd name="connsiteX3" fmla="*/ 3106057 w 3106057"/>
                <a:gd name="connsiteY3" fmla="*/ 0 h 148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6057" h="1480457">
                  <a:moveTo>
                    <a:pt x="0" y="1480457"/>
                  </a:moveTo>
                  <a:cubicBezTo>
                    <a:pt x="134257" y="1169609"/>
                    <a:pt x="268514" y="858761"/>
                    <a:pt x="667657" y="740228"/>
                  </a:cubicBezTo>
                  <a:cubicBezTo>
                    <a:pt x="1066800" y="621695"/>
                    <a:pt x="1988457" y="892628"/>
                    <a:pt x="2394857" y="769257"/>
                  </a:cubicBezTo>
                  <a:cubicBezTo>
                    <a:pt x="2801257" y="645886"/>
                    <a:pt x="2953657" y="322943"/>
                    <a:pt x="3106057" y="0"/>
                  </a:cubicBezTo>
                </a:path>
              </a:pathLst>
            </a:custGeom>
            <a:noFill/>
            <a:ln w="152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62EB04C-152A-49EE-8A6E-FA007D6F7940}"/>
              </a:ext>
            </a:extLst>
          </p:cNvPr>
          <p:cNvSpPr txBox="1"/>
          <p:nvPr/>
        </p:nvSpPr>
        <p:spPr>
          <a:xfrm>
            <a:off x="246115" y="206082"/>
            <a:ext cx="8015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To get the length of a curve:</a:t>
            </a:r>
            <a:endParaRPr lang="en-CA" sz="5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C6E268-ECA3-4B7B-B6AA-7A9EAC5AC006}"/>
              </a:ext>
            </a:extLst>
          </p:cNvPr>
          <p:cNvSpPr txBox="1"/>
          <p:nvPr/>
        </p:nvSpPr>
        <p:spPr>
          <a:xfrm>
            <a:off x="800808" y="5758622"/>
            <a:ext cx="6901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(see Relativity 105d)</a:t>
            </a:r>
            <a:endParaRPr lang="en-CA" sz="6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001BFD-216D-454B-BE12-5071613C2D8D}"/>
              </a:ext>
            </a:extLst>
          </p:cNvPr>
          <p:cNvCxnSpPr>
            <a:cxnSpLocks/>
          </p:cNvCxnSpPr>
          <p:nvPr/>
        </p:nvCxnSpPr>
        <p:spPr>
          <a:xfrm flipH="1" flipV="1">
            <a:off x="8839200" y="4552949"/>
            <a:ext cx="1336471" cy="1561104"/>
          </a:xfrm>
          <a:prstGeom prst="straightConnector1">
            <a:avLst/>
          </a:prstGeom>
          <a:ln w="152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80933D-18BA-4146-A02B-ECCF92BD4C25}"/>
              </a:ext>
            </a:extLst>
          </p:cNvPr>
          <p:cNvCxnSpPr>
            <a:cxnSpLocks/>
          </p:cNvCxnSpPr>
          <p:nvPr/>
        </p:nvCxnSpPr>
        <p:spPr>
          <a:xfrm flipH="1" flipV="1">
            <a:off x="9836150" y="85951"/>
            <a:ext cx="876015" cy="1868460"/>
          </a:xfrm>
          <a:prstGeom prst="straightConnector1">
            <a:avLst/>
          </a:prstGeom>
          <a:ln w="152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A81B77-13FA-4863-8B40-66CD32C6B10D}"/>
              </a:ext>
            </a:extLst>
          </p:cNvPr>
          <p:cNvCxnSpPr>
            <a:cxnSpLocks/>
          </p:cNvCxnSpPr>
          <p:nvPr/>
        </p:nvCxnSpPr>
        <p:spPr>
          <a:xfrm flipV="1">
            <a:off x="9874252" y="2851138"/>
            <a:ext cx="141532" cy="1959981"/>
          </a:xfrm>
          <a:prstGeom prst="straightConnector1">
            <a:avLst/>
          </a:prstGeom>
          <a:ln w="152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E5642A-90CB-45A8-8CE8-47A5241D37DB}"/>
              </a:ext>
            </a:extLst>
          </p:cNvPr>
          <p:cNvCxnSpPr>
            <a:cxnSpLocks/>
          </p:cNvCxnSpPr>
          <p:nvPr/>
        </p:nvCxnSpPr>
        <p:spPr>
          <a:xfrm flipV="1">
            <a:off x="10477354" y="1365886"/>
            <a:ext cx="702240" cy="1830896"/>
          </a:xfrm>
          <a:prstGeom prst="straightConnector1">
            <a:avLst/>
          </a:prstGeom>
          <a:ln w="152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C26EEC7-1716-4D9B-89A3-3C07BD669658}"/>
              </a:ext>
            </a:extLst>
          </p:cNvPr>
          <p:cNvGrpSpPr/>
          <p:nvPr/>
        </p:nvGrpSpPr>
        <p:grpSpPr>
          <a:xfrm>
            <a:off x="271225" y="1645754"/>
            <a:ext cx="8852588" cy="3303391"/>
            <a:chOff x="271225" y="1645754"/>
            <a:chExt cx="8852588" cy="33033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B50F5C3-1557-4022-92B6-86CAF6744107}"/>
                    </a:ext>
                  </a:extLst>
                </p:cNvPr>
                <p:cNvSpPr txBox="1"/>
                <p:nvPr/>
              </p:nvSpPr>
              <p:spPr>
                <a:xfrm>
                  <a:off x="1902558" y="2404153"/>
                  <a:ext cx="5100728" cy="2544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subHide m:val="on"/>
                            <m:supHide m:val="on"/>
                            <m:ctrlP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6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6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6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GB" sz="66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66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6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66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nary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B50F5C3-1557-4022-92B6-86CAF67441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2558" y="2404153"/>
                  <a:ext cx="5100728" cy="25449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65ECE3-0733-43C1-B558-BB8BA73AD382}"/>
                </a:ext>
              </a:extLst>
            </p:cNvPr>
            <p:cNvSpPr txBox="1"/>
            <p:nvPr/>
          </p:nvSpPr>
          <p:spPr>
            <a:xfrm>
              <a:off x="271225" y="1645754"/>
              <a:ext cx="88525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/>
                <a:t>Integrate over lengths of </a:t>
              </a:r>
              <a:r>
                <a:rPr lang="en-GB" sz="4000" u="sng" dirty="0">
                  <a:solidFill>
                    <a:schemeClr val="accent2">
                      <a:lumMod val="75000"/>
                    </a:schemeClr>
                  </a:solidFill>
                </a:rPr>
                <a:t>tangent vectors</a:t>
              </a:r>
              <a:r>
                <a:rPr lang="en-GB" sz="4000" dirty="0"/>
                <a:t>.</a:t>
              </a:r>
              <a:endParaRPr lang="en-CA" sz="40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2339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20"/>
    </mc:Choice>
    <mc:Fallback xmlns="">
      <p:transition spd="slow" advTm="12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4E552-4D0B-4466-9EC1-9A06AA74531A}"/>
              </a:ext>
            </a:extLst>
          </p:cNvPr>
          <p:cNvSpPr txBox="1"/>
          <p:nvPr/>
        </p:nvSpPr>
        <p:spPr>
          <a:xfrm>
            <a:off x="1028700" y="196872"/>
            <a:ext cx="40957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800" dirty="0"/>
              <a:t>Extrinsic Geometry:</a:t>
            </a:r>
          </a:p>
          <a:p>
            <a:pPr algn="ctr"/>
            <a:r>
              <a:rPr lang="en-GB" sz="3800" dirty="0"/>
              <a:t>look at surface </a:t>
            </a:r>
            <a:br>
              <a:rPr lang="en-GB" sz="3800" dirty="0"/>
            </a:br>
            <a:r>
              <a:rPr lang="en-GB" sz="3800" dirty="0"/>
              <a:t>“from the outside”</a:t>
            </a:r>
            <a:endParaRPr lang="en-CA" sz="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7E5F9-3417-4FD6-BF1E-321DA0B7D3CB}"/>
              </a:ext>
            </a:extLst>
          </p:cNvPr>
          <p:cNvSpPr txBox="1"/>
          <p:nvPr/>
        </p:nvSpPr>
        <p:spPr>
          <a:xfrm>
            <a:off x="6743700" y="196872"/>
            <a:ext cx="47053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800" dirty="0"/>
              <a:t>Intrinsic Geometry:</a:t>
            </a:r>
          </a:p>
        </p:txBody>
      </p:sp>
      <p:pic>
        <p:nvPicPr>
          <p:cNvPr id="11" name="Picture 2" descr="Earth, Planet, Space, World, Blue Planet, Outer Space">
            <a:extLst>
              <a:ext uri="{FF2B5EF4-FFF2-40B4-BE49-F238E27FC236}">
                <a16:creationId xmlns:a16="http://schemas.microsoft.com/office/drawing/2014/main" id="{D78A100C-929E-4DB8-B0E8-D313A1C43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21888"/>
            <a:ext cx="4656691" cy="465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78C703-9A03-4E7F-97D9-76EF215048EB}"/>
              </a:ext>
            </a:extLst>
          </p:cNvPr>
          <p:cNvCxnSpPr>
            <a:cxnSpLocks/>
          </p:cNvCxnSpPr>
          <p:nvPr/>
        </p:nvCxnSpPr>
        <p:spPr>
          <a:xfrm flipV="1">
            <a:off x="5683042" y="1"/>
            <a:ext cx="0" cy="6857999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0538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22"/>
    </mc:Choice>
    <mc:Fallback xmlns="">
      <p:transition spd="slow" advTm="22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4E552-4D0B-4466-9EC1-9A06AA74531A}"/>
              </a:ext>
            </a:extLst>
          </p:cNvPr>
          <p:cNvSpPr txBox="1"/>
          <p:nvPr/>
        </p:nvSpPr>
        <p:spPr>
          <a:xfrm>
            <a:off x="1028700" y="196872"/>
            <a:ext cx="40957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800" dirty="0"/>
              <a:t>Extrinsic Geometry:</a:t>
            </a:r>
            <a:br>
              <a:rPr lang="en-GB" sz="3800" dirty="0"/>
            </a:br>
            <a:r>
              <a:rPr lang="en-GB" sz="3800" dirty="0"/>
              <a:t>look at surface </a:t>
            </a:r>
            <a:br>
              <a:rPr lang="en-GB" sz="3800" dirty="0"/>
            </a:br>
            <a:r>
              <a:rPr lang="en-GB" sz="3800" dirty="0"/>
              <a:t>“from the outside”</a:t>
            </a:r>
            <a:endParaRPr lang="en-CA" sz="3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CD500F-2666-4618-882C-F12B79347C5B}"/>
              </a:ext>
            </a:extLst>
          </p:cNvPr>
          <p:cNvCxnSpPr>
            <a:cxnSpLocks/>
          </p:cNvCxnSpPr>
          <p:nvPr/>
        </p:nvCxnSpPr>
        <p:spPr>
          <a:xfrm flipV="1">
            <a:off x="5683042" y="1"/>
            <a:ext cx="0" cy="6857999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Earth, Planet, Space, World, Blue Planet, Outer Space">
            <a:extLst>
              <a:ext uri="{FF2B5EF4-FFF2-40B4-BE49-F238E27FC236}">
                <a16:creationId xmlns:a16="http://schemas.microsoft.com/office/drawing/2014/main" id="{D78A100C-929E-4DB8-B0E8-D313A1C43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21888"/>
            <a:ext cx="4656691" cy="465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3CC712-CF95-46C5-B3C3-9EB82CCBF5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5"/>
          <a:stretch/>
        </p:blipFill>
        <p:spPr>
          <a:xfrm>
            <a:off x="9070513" y="3731820"/>
            <a:ext cx="2993252" cy="31261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2CFB6A-53A6-42CC-A2F5-8F7A7021DB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0"/>
          <a:stretch/>
        </p:blipFill>
        <p:spPr>
          <a:xfrm>
            <a:off x="9017221" y="0"/>
            <a:ext cx="3099836" cy="3126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0C8666-8F3F-4958-885A-75E77FCB15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4" b="1"/>
          <a:stretch/>
        </p:blipFill>
        <p:spPr>
          <a:xfrm>
            <a:off x="5801030" y="2121888"/>
            <a:ext cx="3213380" cy="3311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172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91">
        <p:fade/>
      </p:transition>
    </mc:Choice>
    <mc:Fallback xmlns="">
      <p:transition spd="med" advTm="82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D3260C-E3EA-4BB8-A897-7BECBB709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11455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70C0"/>
                </a:solidFill>
              </a:rPr>
              <a:t>Relativity 107: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sz="8000" b="1" dirty="0">
                <a:solidFill>
                  <a:srgbClr val="0070C0"/>
                </a:solidFill>
              </a:rPr>
              <a:t>General Relativity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45B59CF-BBD9-427D-9502-BEB72EDDA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06" y="2133600"/>
            <a:ext cx="11452837" cy="4056185"/>
          </a:xfrm>
        </p:spPr>
        <p:txBody>
          <a:bodyPr>
            <a:normAutofit/>
          </a:bodyPr>
          <a:lstStyle/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Equivalence Principle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u="sng" dirty="0">
                <a:solidFill>
                  <a:srgbClr val="FF0000"/>
                </a:solidFill>
              </a:rPr>
              <a:t>Manifolds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Curvature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Newton-</a:t>
            </a:r>
            <a:r>
              <a:rPr lang="en-US" sz="3800" dirty="0" err="1"/>
              <a:t>Cartan</a:t>
            </a:r>
            <a:r>
              <a:rPr lang="en-US" sz="3800" dirty="0"/>
              <a:t> Theory (Curved Newtonian Gravity)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Energy–Momentum Tensor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Einstein Field Equations</a:t>
            </a:r>
          </a:p>
        </p:txBody>
      </p:sp>
    </p:spTree>
    <p:extLst>
      <p:ext uri="{BB962C8B-B14F-4D97-AF65-F5344CB8AC3E}">
        <p14:creationId xmlns:p14="http://schemas.microsoft.com/office/powerpoint/2010/main" val="320400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71"/>
    </mc:Choice>
    <mc:Fallback xmlns="">
      <p:transition spd="slow" advTm="987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4E552-4D0B-4466-9EC1-9A06AA74531A}"/>
              </a:ext>
            </a:extLst>
          </p:cNvPr>
          <p:cNvSpPr txBox="1"/>
          <p:nvPr/>
        </p:nvSpPr>
        <p:spPr>
          <a:xfrm>
            <a:off x="1028700" y="196872"/>
            <a:ext cx="40957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800" dirty="0"/>
              <a:t>Extrinsic Geometry:</a:t>
            </a:r>
            <a:br>
              <a:rPr lang="en-GB" sz="3800" dirty="0"/>
            </a:br>
            <a:r>
              <a:rPr lang="en-GB" sz="3800" dirty="0"/>
              <a:t>look at surface </a:t>
            </a:r>
            <a:br>
              <a:rPr lang="en-GB" sz="3800" dirty="0"/>
            </a:br>
            <a:r>
              <a:rPr lang="en-GB" sz="3800" dirty="0"/>
              <a:t>“from the outside”</a:t>
            </a:r>
            <a:endParaRPr lang="en-CA" sz="3800" dirty="0"/>
          </a:p>
        </p:txBody>
      </p:sp>
      <p:pic>
        <p:nvPicPr>
          <p:cNvPr id="11" name="Picture 2" descr="Earth, Planet, Space, World, Blue Planet, Outer Space">
            <a:extLst>
              <a:ext uri="{FF2B5EF4-FFF2-40B4-BE49-F238E27FC236}">
                <a16:creationId xmlns:a16="http://schemas.microsoft.com/office/drawing/2014/main" id="{D78A100C-929E-4DB8-B0E8-D313A1C43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02838"/>
            <a:ext cx="4656691" cy="465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18462D-9488-46A5-A2E5-ECDA10645E40}"/>
                  </a:ext>
                </a:extLst>
              </p:cNvPr>
              <p:cNvSpPr txBox="1"/>
              <p:nvPr/>
            </p:nvSpPr>
            <p:spPr>
              <a:xfrm>
                <a:off x="5389888" y="1249886"/>
                <a:ext cx="6802112" cy="4784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3800" dirty="0"/>
                  <a:t>We can define an origin point </a:t>
                </a:r>
                <a:endParaRPr lang="en-GB" sz="3600" dirty="0"/>
              </a:p>
              <a:p>
                <a:pPr marL="571500" indent="-5715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3800" dirty="0"/>
                  <a:t>Can use position vectors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endParaRPr lang="en-GB" sz="3800" dirty="0"/>
              </a:p>
              <a:p>
                <a:pPr marL="571500" indent="-5715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3800" dirty="0"/>
                  <a:t>Can define tangent vectors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3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8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8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CA" sz="3800" dirty="0"/>
              </a:p>
              <a:p>
                <a:pPr marL="571500" indent="-5715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CA" sz="3600" dirty="0"/>
                  <a:t>Origin,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CA" sz="36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3600" dirty="0"/>
                  <a:t> don’t live on the surface… they live in the outside 3D space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18462D-9488-46A5-A2E5-ECDA10645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888" y="1249886"/>
                <a:ext cx="6802112" cy="4784771"/>
              </a:xfrm>
              <a:prstGeom prst="rect">
                <a:avLst/>
              </a:prstGeom>
              <a:blipFill>
                <a:blip r:embed="rId4"/>
                <a:stretch>
                  <a:fillRect l="-2688" t="-2166" r="-3405" b="-28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6210528-C74D-4C97-9D01-6FB340E07FCD}"/>
              </a:ext>
            </a:extLst>
          </p:cNvPr>
          <p:cNvGrpSpPr/>
          <p:nvPr/>
        </p:nvGrpSpPr>
        <p:grpSpPr>
          <a:xfrm>
            <a:off x="1123950" y="2483334"/>
            <a:ext cx="3880763" cy="3880763"/>
            <a:chOff x="1028700" y="2253337"/>
            <a:chExt cx="4264557" cy="426455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F235290-B6FB-43C8-BE34-D834B31D1EE2}"/>
                </a:ext>
              </a:extLst>
            </p:cNvPr>
            <p:cNvSpPr/>
            <p:nvPr/>
          </p:nvSpPr>
          <p:spPr>
            <a:xfrm>
              <a:off x="1028700" y="2253337"/>
              <a:ext cx="4264557" cy="4264557"/>
            </a:xfrm>
            <a:prstGeom prst="ellipse">
              <a:avLst/>
            </a:prstGeom>
            <a:solidFill>
              <a:srgbClr val="ED8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DB2A69-8BEA-42E8-8778-2E7DC167379B}"/>
                </a:ext>
              </a:extLst>
            </p:cNvPr>
            <p:cNvSpPr/>
            <p:nvPr/>
          </p:nvSpPr>
          <p:spPr>
            <a:xfrm>
              <a:off x="2170237" y="3385534"/>
              <a:ext cx="2005083" cy="20050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5A5836-052D-46A4-A6FF-271D3801C069}"/>
                </a:ext>
              </a:extLst>
            </p:cNvPr>
            <p:cNvSpPr/>
            <p:nvPr/>
          </p:nvSpPr>
          <p:spPr>
            <a:xfrm>
              <a:off x="2720614" y="3938328"/>
              <a:ext cx="899494" cy="8994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C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588A154-5471-4756-A334-21631AD2E294}"/>
              </a:ext>
            </a:extLst>
          </p:cNvPr>
          <p:cNvGrpSpPr/>
          <p:nvPr/>
        </p:nvGrpSpPr>
        <p:grpSpPr>
          <a:xfrm>
            <a:off x="1825398" y="4288421"/>
            <a:ext cx="1374226" cy="849405"/>
            <a:chOff x="1825398" y="4288421"/>
            <a:chExt cx="1374226" cy="84940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3B92AC5-31D8-4180-919B-EE923793FC75}"/>
                </a:ext>
              </a:extLst>
            </p:cNvPr>
            <p:cNvSpPr/>
            <p:nvPr/>
          </p:nvSpPr>
          <p:spPr>
            <a:xfrm>
              <a:off x="2929037" y="4288421"/>
              <a:ext cx="270587" cy="2705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C0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AC7012-8C49-4F6C-8BCE-DE2C644430A1}"/>
                </a:ext>
              </a:extLst>
            </p:cNvPr>
            <p:cNvSpPr txBox="1"/>
            <p:nvPr/>
          </p:nvSpPr>
          <p:spPr>
            <a:xfrm>
              <a:off x="1825398" y="4460718"/>
              <a:ext cx="131445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3800" dirty="0"/>
                <a:t>origin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839514-6EA1-41D8-BDEA-29BE774730E7}"/>
              </a:ext>
            </a:extLst>
          </p:cNvPr>
          <p:cNvCxnSpPr>
            <a:cxnSpLocks/>
          </p:cNvCxnSpPr>
          <p:nvPr/>
        </p:nvCxnSpPr>
        <p:spPr>
          <a:xfrm flipV="1">
            <a:off x="3066032" y="2780478"/>
            <a:ext cx="1118815" cy="1631591"/>
          </a:xfrm>
          <a:prstGeom prst="straightConnector1">
            <a:avLst/>
          </a:prstGeom>
          <a:ln w="127000">
            <a:solidFill>
              <a:srgbClr val="3C1B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27EDAB-0E6E-497A-9AC7-05A95A29B7E0}"/>
                  </a:ext>
                </a:extLst>
              </p:cNvPr>
              <p:cNvSpPr txBox="1"/>
              <p:nvPr/>
            </p:nvSpPr>
            <p:spPr>
              <a:xfrm>
                <a:off x="3199624" y="2723285"/>
                <a:ext cx="511175" cy="782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3C1BB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3C1BB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3C1BB5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27EDAB-0E6E-497A-9AC7-05A95A29B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624" y="2723285"/>
                <a:ext cx="511175" cy="7825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6AEE73-F2A0-4B7A-B471-1CAE1618F5B4}"/>
                  </a:ext>
                </a:extLst>
              </p:cNvPr>
              <p:cNvSpPr txBox="1"/>
              <p:nvPr/>
            </p:nvSpPr>
            <p:spPr>
              <a:xfrm>
                <a:off x="4774936" y="1837554"/>
                <a:ext cx="626457" cy="108279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3175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0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6AEE73-F2A0-4B7A-B471-1CAE1618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936" y="1837554"/>
                <a:ext cx="626457" cy="10827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3175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BCAE49C-F1E5-4D3D-B4AE-E6D2B6A29486}"/>
              </a:ext>
            </a:extLst>
          </p:cNvPr>
          <p:cNvGrpSpPr/>
          <p:nvPr/>
        </p:nvGrpSpPr>
        <p:grpSpPr>
          <a:xfrm rot="1972016">
            <a:off x="3561255" y="2136379"/>
            <a:ext cx="1584866" cy="879930"/>
            <a:chOff x="7621319" y="-1555728"/>
            <a:chExt cx="1584866" cy="8799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24B6E7-585F-4D5B-A772-ECB41367266C}"/>
                </a:ext>
              </a:extLst>
            </p:cNvPr>
            <p:cNvSpPr/>
            <p:nvPr/>
          </p:nvSpPr>
          <p:spPr>
            <a:xfrm>
              <a:off x="7904162" y="-1322366"/>
              <a:ext cx="704851" cy="214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" name="Picture 2" descr="Png Car, Quality, Design, Photoshop">
              <a:extLst>
                <a:ext uri="{FF2B5EF4-FFF2-40B4-BE49-F238E27FC236}">
                  <a16:creationId xmlns:a16="http://schemas.microsoft.com/office/drawing/2014/main" id="{FC5A1925-2C96-4309-9182-53F7F1698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319" y="-1555728"/>
              <a:ext cx="1584866" cy="879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34814A-CB90-4D68-B1B4-8689910CABE1}"/>
              </a:ext>
            </a:extLst>
          </p:cNvPr>
          <p:cNvGrpSpPr/>
          <p:nvPr/>
        </p:nvGrpSpPr>
        <p:grpSpPr>
          <a:xfrm>
            <a:off x="815302" y="2371700"/>
            <a:ext cx="4227470" cy="4227470"/>
            <a:chOff x="896980" y="2369612"/>
            <a:chExt cx="4227470" cy="4227470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99136030-01B6-41C1-84D7-4A9907201F8E}"/>
                </a:ext>
              </a:extLst>
            </p:cNvPr>
            <p:cNvSpPr/>
            <p:nvPr/>
          </p:nvSpPr>
          <p:spPr>
            <a:xfrm>
              <a:off x="896980" y="2369612"/>
              <a:ext cx="4227470" cy="4227470"/>
            </a:xfrm>
            <a:prstGeom prst="arc">
              <a:avLst>
                <a:gd name="adj1" fmla="val 16696767"/>
                <a:gd name="adj2" fmla="val 20410260"/>
              </a:avLst>
            </a:prstGeom>
            <a:ln w="1143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2872827-404E-4F9A-B47F-E332BB40D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29816" y="3124811"/>
              <a:ext cx="226798" cy="304189"/>
            </a:xfrm>
            <a:prstGeom prst="straightConnector1">
              <a:avLst/>
            </a:prstGeom>
            <a:ln w="1270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485B066-5710-4E72-B5C3-1252F3E43739}"/>
                </a:ext>
              </a:extLst>
            </p:cNvPr>
            <p:cNvCxnSpPr>
              <a:cxnSpLocks/>
            </p:cNvCxnSpPr>
            <p:nvPr/>
          </p:nvCxnSpPr>
          <p:spPr>
            <a:xfrm>
              <a:off x="3765350" y="2525842"/>
              <a:ext cx="300208" cy="123855"/>
            </a:xfrm>
            <a:prstGeom prst="straightConnector1">
              <a:avLst/>
            </a:prstGeom>
            <a:ln w="1270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E7E7D3-E892-468B-B92F-E94CCA0EAC9C}"/>
              </a:ext>
            </a:extLst>
          </p:cNvPr>
          <p:cNvCxnSpPr>
            <a:cxnSpLocks/>
          </p:cNvCxnSpPr>
          <p:nvPr/>
        </p:nvCxnSpPr>
        <p:spPr>
          <a:xfrm>
            <a:off x="4171392" y="2723285"/>
            <a:ext cx="1092679" cy="803053"/>
          </a:xfrm>
          <a:prstGeom prst="straightConnector1">
            <a:avLst/>
          </a:prstGeom>
          <a:ln w="127000">
            <a:solidFill>
              <a:srgbClr val="DC44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2825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404">
        <p:fade/>
      </p:transition>
    </mc:Choice>
    <mc:Fallback xmlns="">
      <p:transition spd="med" advTm="454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6" grpId="0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4E552-4D0B-4466-9EC1-9A06AA74531A}"/>
              </a:ext>
            </a:extLst>
          </p:cNvPr>
          <p:cNvSpPr txBox="1"/>
          <p:nvPr/>
        </p:nvSpPr>
        <p:spPr>
          <a:xfrm>
            <a:off x="1028700" y="196872"/>
            <a:ext cx="40957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800" dirty="0"/>
              <a:t>Extrinsic Geometry:</a:t>
            </a:r>
            <a:br>
              <a:rPr lang="en-GB" sz="3800" dirty="0"/>
            </a:br>
            <a:r>
              <a:rPr lang="en-GB" sz="3800" dirty="0"/>
              <a:t>look at surface </a:t>
            </a:r>
            <a:br>
              <a:rPr lang="en-GB" sz="3800" dirty="0"/>
            </a:br>
            <a:r>
              <a:rPr lang="en-GB" sz="3800" dirty="0"/>
              <a:t>“from the outside”</a:t>
            </a:r>
            <a:endParaRPr lang="en-CA" sz="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7E5F9-3417-4FD6-BF1E-321DA0B7D3CB}"/>
              </a:ext>
            </a:extLst>
          </p:cNvPr>
          <p:cNvSpPr txBox="1"/>
          <p:nvPr/>
        </p:nvSpPr>
        <p:spPr>
          <a:xfrm>
            <a:off x="6743700" y="196872"/>
            <a:ext cx="47053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800" dirty="0"/>
              <a:t>Intrinsic Geometry:</a:t>
            </a:r>
          </a:p>
          <a:p>
            <a:pPr algn="ctr"/>
            <a:r>
              <a:rPr lang="en-GB" sz="3800" dirty="0"/>
              <a:t>look at surface </a:t>
            </a:r>
            <a:br>
              <a:rPr lang="en-GB" sz="3800" dirty="0"/>
            </a:br>
            <a:r>
              <a:rPr lang="en-GB" sz="3800" dirty="0"/>
              <a:t>“from the inside”</a:t>
            </a:r>
            <a:endParaRPr lang="en-CA" sz="3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CD500F-2666-4618-882C-F12B79347C5B}"/>
              </a:ext>
            </a:extLst>
          </p:cNvPr>
          <p:cNvCxnSpPr>
            <a:cxnSpLocks/>
          </p:cNvCxnSpPr>
          <p:nvPr/>
        </p:nvCxnSpPr>
        <p:spPr>
          <a:xfrm flipV="1">
            <a:off x="6096000" y="1"/>
            <a:ext cx="0" cy="6857999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Earth, Planet, Space, World, Blue Planet, Outer Space">
            <a:extLst>
              <a:ext uri="{FF2B5EF4-FFF2-40B4-BE49-F238E27FC236}">
                <a16:creationId xmlns:a16="http://schemas.microsoft.com/office/drawing/2014/main" id="{D78A100C-929E-4DB8-B0E8-D313A1C43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21888"/>
            <a:ext cx="4656691" cy="465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World, Map, Geography, Land, Satellite Image">
            <a:extLst>
              <a:ext uri="{FF2B5EF4-FFF2-40B4-BE49-F238E27FC236}">
                <a16:creationId xmlns:a16="http://schemas.microsoft.com/office/drawing/2014/main" id="{B0B3C54D-C060-458A-9FDF-6B1F19FCC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793" y="2018972"/>
            <a:ext cx="4981572" cy="484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978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57"/>
    </mc:Choice>
    <mc:Fallback xmlns="">
      <p:transition spd="slow" advTm="20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BDEE34-39E7-44F0-8453-D3453867B46E}"/>
              </a:ext>
            </a:extLst>
          </p:cNvPr>
          <p:cNvSpPr txBox="1"/>
          <p:nvPr/>
        </p:nvSpPr>
        <p:spPr>
          <a:xfrm>
            <a:off x="574765" y="305236"/>
            <a:ext cx="88102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With </a:t>
            </a:r>
            <a:r>
              <a:rPr lang="en-GB" sz="4400" u="sng" dirty="0"/>
              <a:t>intrinsic</a:t>
            </a:r>
            <a:r>
              <a:rPr lang="en-GB" sz="4400" dirty="0"/>
              <a:t> geometry…</a:t>
            </a:r>
            <a:br>
              <a:rPr lang="en-GB" sz="4400" dirty="0"/>
            </a:br>
            <a:r>
              <a:rPr lang="en-GB" sz="4400" dirty="0"/>
              <a:t>we can’t measure size using our eyes!</a:t>
            </a:r>
            <a:endParaRPr lang="en-CA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1C85A8-D9CD-4AF9-850A-E058F20458CF}"/>
              </a:ext>
            </a:extLst>
          </p:cNvPr>
          <p:cNvSpPr txBox="1"/>
          <p:nvPr/>
        </p:nvSpPr>
        <p:spPr>
          <a:xfrm>
            <a:off x="203285" y="2334284"/>
            <a:ext cx="6381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We must calculate distances using a formula that involves the </a:t>
            </a:r>
            <a:r>
              <a:rPr lang="en-GB" sz="4000" u="sng" dirty="0">
                <a:solidFill>
                  <a:srgbClr val="0070C0"/>
                </a:solidFill>
              </a:rPr>
              <a:t>metric</a:t>
            </a:r>
            <a:r>
              <a:rPr lang="en-GB" sz="4000" dirty="0"/>
              <a:t>.</a:t>
            </a:r>
            <a:endParaRPr lang="en-CA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34227-AB38-441B-828C-F1CDBDA2B87B}"/>
              </a:ext>
            </a:extLst>
          </p:cNvPr>
          <p:cNvSpPr txBox="1"/>
          <p:nvPr/>
        </p:nvSpPr>
        <p:spPr>
          <a:xfrm>
            <a:off x="574765" y="5187956"/>
            <a:ext cx="11185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The </a:t>
            </a:r>
            <a:r>
              <a:rPr lang="en-GB" sz="4800" u="sng" dirty="0">
                <a:solidFill>
                  <a:srgbClr val="0070C0"/>
                </a:solidFill>
              </a:rPr>
              <a:t>metric</a:t>
            </a:r>
            <a:r>
              <a:rPr lang="en-GB" sz="4800" dirty="0"/>
              <a:t> is the only thing we can rely on to have an accurate description of distances.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AB6D1C-5879-4513-8DB3-80CDAB94FE7E}"/>
                  </a:ext>
                </a:extLst>
              </p:cNvPr>
              <p:cNvSpPr txBox="1"/>
              <p:nvPr/>
            </p:nvSpPr>
            <p:spPr>
              <a:xfrm>
                <a:off x="6584525" y="2521139"/>
                <a:ext cx="5312561" cy="1501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𝜇𝜈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AB6D1C-5879-4513-8DB3-80CDAB94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525" y="2521139"/>
                <a:ext cx="5312561" cy="1501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666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00"/>
    </mc:Choice>
    <mc:Fallback xmlns="">
      <p:transition spd="slow" advTm="12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053A5E5-B61B-4C42-8973-7C861085F713}"/>
              </a:ext>
            </a:extLst>
          </p:cNvPr>
          <p:cNvGrpSpPr/>
          <p:nvPr/>
        </p:nvGrpSpPr>
        <p:grpSpPr>
          <a:xfrm>
            <a:off x="4106422" y="285464"/>
            <a:ext cx="2706762" cy="3143536"/>
            <a:chOff x="269493" y="726326"/>
            <a:chExt cx="3695700" cy="42920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EE4CFE-68D3-41E2-A8CA-9B70F6D7B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4" b="1"/>
            <a:stretch/>
          </p:blipFill>
          <p:spPr>
            <a:xfrm>
              <a:off x="269493" y="1209542"/>
              <a:ext cx="3695700" cy="3808835"/>
            </a:xfrm>
            <a:prstGeom prst="rect">
              <a:avLst/>
            </a:prstGeom>
          </p:spPr>
        </p:pic>
        <p:sp>
          <p:nvSpPr>
            <p:cNvPr id="6" name="TextBox 18">
              <a:extLst>
                <a:ext uri="{FF2B5EF4-FFF2-40B4-BE49-F238E27FC236}">
                  <a16:creationId xmlns:a16="http://schemas.microsoft.com/office/drawing/2014/main" id="{914C58C3-9D5B-4D27-BA23-23981E127315}"/>
                </a:ext>
              </a:extLst>
            </p:cNvPr>
            <p:cNvSpPr txBox="1"/>
            <p:nvPr/>
          </p:nvSpPr>
          <p:spPr>
            <a:xfrm>
              <a:off x="504155" y="726326"/>
              <a:ext cx="1840263" cy="7775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Sphere</a:t>
              </a:r>
              <a:endParaRPr lang="en-CA" sz="4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A1C0EA-3BD4-45A5-B075-3D3FF8E215F6}"/>
              </a:ext>
            </a:extLst>
          </p:cNvPr>
          <p:cNvGrpSpPr/>
          <p:nvPr/>
        </p:nvGrpSpPr>
        <p:grpSpPr>
          <a:xfrm>
            <a:off x="9670660" y="251442"/>
            <a:ext cx="2521340" cy="3021245"/>
            <a:chOff x="4711249" y="495228"/>
            <a:chExt cx="3781120" cy="453079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7A823B-C07D-47FB-B15A-8966AB3DCC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15"/>
            <a:stretch/>
          </p:blipFill>
          <p:spPr>
            <a:xfrm>
              <a:off x="4711249" y="1076991"/>
              <a:ext cx="3781120" cy="3949036"/>
            </a:xfrm>
            <a:prstGeom prst="rect">
              <a:avLst/>
            </a:prstGeom>
          </p:spPr>
        </p:pic>
        <p:sp>
          <p:nvSpPr>
            <p:cNvPr id="9" name="TextBox 19">
              <a:extLst>
                <a:ext uri="{FF2B5EF4-FFF2-40B4-BE49-F238E27FC236}">
                  <a16:creationId xmlns:a16="http://schemas.microsoft.com/office/drawing/2014/main" id="{D9940466-6911-435D-B910-E9D965210254}"/>
                </a:ext>
              </a:extLst>
            </p:cNvPr>
            <p:cNvSpPr txBox="1"/>
            <p:nvPr/>
          </p:nvSpPr>
          <p:spPr>
            <a:xfrm>
              <a:off x="4917402" y="495228"/>
              <a:ext cx="2164658" cy="7775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Cylinder</a:t>
              </a:r>
              <a:endParaRPr lang="en-CA" sz="40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AA1C8E-DA23-452F-AA5E-C7787B6DD8D6}"/>
              </a:ext>
            </a:extLst>
          </p:cNvPr>
          <p:cNvGrpSpPr/>
          <p:nvPr/>
        </p:nvGrpSpPr>
        <p:grpSpPr>
          <a:xfrm>
            <a:off x="7007103" y="310963"/>
            <a:ext cx="2611120" cy="3007144"/>
            <a:chOff x="8296654" y="575868"/>
            <a:chExt cx="3915758" cy="45096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F21006-8F72-4201-94EA-FF01C9BFD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20"/>
            <a:stretch/>
          </p:blipFill>
          <p:spPr>
            <a:xfrm>
              <a:off x="8296654" y="1136487"/>
              <a:ext cx="3915758" cy="394903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04F8CB-E6A5-4DEE-A2A2-49F1FB74FF44}"/>
                </a:ext>
              </a:extLst>
            </p:cNvPr>
            <p:cNvSpPr txBox="1"/>
            <p:nvPr/>
          </p:nvSpPr>
          <p:spPr>
            <a:xfrm>
              <a:off x="8496887" y="575868"/>
              <a:ext cx="1757645" cy="777575"/>
            </a:xfrm>
            <a:prstGeom prst="rect">
              <a:avLst/>
            </a:prstGeom>
            <a:solidFill>
              <a:schemeClr val="bg1"/>
            </a:solidFill>
            <a:effectLst>
              <a:softEdge rad="317500"/>
            </a:effectLst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Saddle</a:t>
              </a:r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4B2C74F-4022-40BF-8F7E-735496BABD40}"/>
              </a:ext>
            </a:extLst>
          </p:cNvPr>
          <p:cNvGrpSpPr/>
          <p:nvPr/>
        </p:nvGrpSpPr>
        <p:grpSpPr>
          <a:xfrm>
            <a:off x="794220" y="310962"/>
            <a:ext cx="3243467" cy="3039881"/>
            <a:chOff x="-3918806" y="-32855"/>
            <a:chExt cx="3850539" cy="360884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71C2AE-9BF1-4D1A-88B9-77D62563E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918806" y="449811"/>
              <a:ext cx="3850539" cy="3126180"/>
            </a:xfrm>
            <a:prstGeom prst="rect">
              <a:avLst/>
            </a:prstGeom>
          </p:spPr>
        </p:pic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3FEF5127-ADFA-4A3B-B1CF-A46FA21D4A7C}"/>
                </a:ext>
              </a:extLst>
            </p:cNvPr>
            <p:cNvSpPr txBox="1"/>
            <p:nvPr/>
          </p:nvSpPr>
          <p:spPr>
            <a:xfrm>
              <a:off x="-3219971" y="-32855"/>
              <a:ext cx="1150956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Plane</a:t>
              </a:r>
              <a:endParaRPr lang="en-CA" sz="4000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5EF5C8C-4AC2-4614-AFDF-C7B3ED98FFAE}"/>
              </a:ext>
            </a:extLst>
          </p:cNvPr>
          <p:cNvCxnSpPr>
            <a:cxnSpLocks/>
          </p:cNvCxnSpPr>
          <p:nvPr/>
        </p:nvCxnSpPr>
        <p:spPr>
          <a:xfrm flipH="1">
            <a:off x="-4188" y="3357563"/>
            <a:ext cx="12196188" cy="1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74859F7-1677-4C4C-9252-52169AC7C65A}"/>
              </a:ext>
            </a:extLst>
          </p:cNvPr>
          <p:cNvGrpSpPr/>
          <p:nvPr/>
        </p:nvGrpSpPr>
        <p:grpSpPr>
          <a:xfrm>
            <a:off x="1382877" y="3652110"/>
            <a:ext cx="2458264" cy="2894928"/>
            <a:chOff x="112206" y="2991869"/>
            <a:chExt cx="3251868" cy="382950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6ECBEA3-A6F9-46C2-BAF3-42EAF3F7B05C}"/>
                </a:ext>
              </a:extLst>
            </p:cNvPr>
            <p:cNvGrpSpPr/>
            <p:nvPr/>
          </p:nvGrpSpPr>
          <p:grpSpPr>
            <a:xfrm>
              <a:off x="112206" y="3516410"/>
              <a:ext cx="3251868" cy="3304960"/>
              <a:chOff x="2558386" y="3513876"/>
              <a:chExt cx="3251868" cy="330496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007B17E-20C0-44A0-BDE8-06A174CB488D}"/>
                  </a:ext>
                </a:extLst>
              </p:cNvPr>
              <p:cNvSpPr/>
              <p:nvPr/>
            </p:nvSpPr>
            <p:spPr>
              <a:xfrm>
                <a:off x="2603700" y="3513876"/>
                <a:ext cx="3162300" cy="3284836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  <a:alpha val="50000"/>
                    </a:schemeClr>
                  </a:gs>
                  <a:gs pos="35000">
                    <a:srgbClr val="FFFF00">
                      <a:alpha val="49000"/>
                    </a:srgbClr>
                  </a:gs>
                  <a:gs pos="67000">
                    <a:srgbClr val="FFC000">
                      <a:alpha val="50000"/>
                    </a:srgbClr>
                  </a:gs>
                  <a:gs pos="100000">
                    <a:schemeClr val="accent2">
                      <a:lumMod val="50000"/>
                      <a:alpha val="49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488557E-A827-4E75-A863-F368100E29C0}"/>
                  </a:ext>
                </a:extLst>
              </p:cNvPr>
              <p:cNvGrpSpPr/>
              <p:nvPr/>
            </p:nvGrpSpPr>
            <p:grpSpPr>
              <a:xfrm>
                <a:off x="2558386" y="3573154"/>
                <a:ext cx="3251868" cy="3245682"/>
                <a:chOff x="2558386" y="3573154"/>
                <a:chExt cx="3251868" cy="3245682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FB15558A-78FE-4251-89A8-E513AB87FF04}"/>
                    </a:ext>
                  </a:extLst>
                </p:cNvPr>
                <p:cNvGrpSpPr/>
                <p:nvPr/>
              </p:nvGrpSpPr>
              <p:grpSpPr>
                <a:xfrm>
                  <a:off x="2746350" y="3573154"/>
                  <a:ext cx="2879764" cy="3245682"/>
                  <a:chOff x="3214142" y="3982065"/>
                  <a:chExt cx="2879764" cy="2875935"/>
                </a:xfrm>
              </p:grpSpPr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0AF65E49-F45F-4549-B928-9012EDBEDACA}"/>
                      </a:ext>
                    </a:extLst>
                  </p:cNvPr>
                  <p:cNvCxnSpPr/>
                  <p:nvPr/>
                </p:nvCxnSpPr>
                <p:spPr>
                  <a:xfrm>
                    <a:off x="3214142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93E3E188-3DE7-4D4A-A9A5-A0B9C0CB4ACE}"/>
                      </a:ext>
                    </a:extLst>
                  </p:cNvPr>
                  <p:cNvCxnSpPr/>
                  <p:nvPr/>
                </p:nvCxnSpPr>
                <p:spPr>
                  <a:xfrm>
                    <a:off x="3942437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E6A2B14E-F796-429B-9EA5-5526BBB6C74D}"/>
                      </a:ext>
                    </a:extLst>
                  </p:cNvPr>
                  <p:cNvCxnSpPr/>
                  <p:nvPr/>
                </p:nvCxnSpPr>
                <p:spPr>
                  <a:xfrm>
                    <a:off x="4654395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5A27D5CC-B478-42E3-87A1-095E6723245A}"/>
                      </a:ext>
                    </a:extLst>
                  </p:cNvPr>
                  <p:cNvCxnSpPr/>
                  <p:nvPr/>
                </p:nvCxnSpPr>
                <p:spPr>
                  <a:xfrm>
                    <a:off x="5363640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9BAE88BD-F198-4A4B-8CE1-78180822D14E}"/>
                      </a:ext>
                    </a:extLst>
                  </p:cNvPr>
                  <p:cNvCxnSpPr/>
                  <p:nvPr/>
                </p:nvCxnSpPr>
                <p:spPr>
                  <a:xfrm>
                    <a:off x="6093906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23CCF8-0DB8-4BAA-A837-DFE5195B0F04}"/>
                    </a:ext>
                  </a:extLst>
                </p:cNvPr>
                <p:cNvGrpSpPr/>
                <p:nvPr/>
              </p:nvGrpSpPr>
              <p:grpSpPr>
                <a:xfrm rot="16200000">
                  <a:off x="2744438" y="3571361"/>
                  <a:ext cx="2879764" cy="3251868"/>
                  <a:chOff x="3366542" y="4134465"/>
                  <a:chExt cx="2879764" cy="2875935"/>
                </a:xfrm>
              </p:grpSpPr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4647D2A7-B687-4B2B-882C-D50916141D46}"/>
                      </a:ext>
                    </a:extLst>
                  </p:cNvPr>
                  <p:cNvCxnSpPr/>
                  <p:nvPr/>
                </p:nvCxnSpPr>
                <p:spPr>
                  <a:xfrm>
                    <a:off x="3366542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5B9BFF0D-1516-4983-9671-47EED05B6A50}"/>
                      </a:ext>
                    </a:extLst>
                  </p:cNvPr>
                  <p:cNvCxnSpPr/>
                  <p:nvPr/>
                </p:nvCxnSpPr>
                <p:spPr>
                  <a:xfrm>
                    <a:off x="4094837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FE2CB29B-B91D-44BF-8EA9-9EFCB655EB60}"/>
                      </a:ext>
                    </a:extLst>
                  </p:cNvPr>
                  <p:cNvCxnSpPr/>
                  <p:nvPr/>
                </p:nvCxnSpPr>
                <p:spPr>
                  <a:xfrm>
                    <a:off x="4806795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13D54B82-A3AA-4D87-B884-9C28A8218C4F}"/>
                      </a:ext>
                    </a:extLst>
                  </p:cNvPr>
                  <p:cNvCxnSpPr/>
                  <p:nvPr/>
                </p:nvCxnSpPr>
                <p:spPr>
                  <a:xfrm>
                    <a:off x="5516040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1EDD3EA-C1BB-4B6E-8D25-891AB447E03A}"/>
                      </a:ext>
                    </a:extLst>
                  </p:cNvPr>
                  <p:cNvCxnSpPr/>
                  <p:nvPr/>
                </p:nvCxnSpPr>
                <p:spPr>
                  <a:xfrm>
                    <a:off x="6246306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TextBox 18">
              <a:extLst>
                <a:ext uri="{FF2B5EF4-FFF2-40B4-BE49-F238E27FC236}">
                  <a16:creationId xmlns:a16="http://schemas.microsoft.com/office/drawing/2014/main" id="{01D50316-8D9B-4EFC-9EC3-B76CBBE70052}"/>
                </a:ext>
              </a:extLst>
            </p:cNvPr>
            <p:cNvSpPr txBox="1"/>
            <p:nvPr/>
          </p:nvSpPr>
          <p:spPr>
            <a:xfrm>
              <a:off x="129857" y="2991869"/>
              <a:ext cx="969498" cy="5185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Plane</a:t>
              </a:r>
              <a:endParaRPr lang="en-CA" sz="400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C4525B4-7B8A-43A6-B5EB-259CBE376DA7}"/>
              </a:ext>
            </a:extLst>
          </p:cNvPr>
          <p:cNvGrpSpPr/>
          <p:nvPr/>
        </p:nvGrpSpPr>
        <p:grpSpPr>
          <a:xfrm>
            <a:off x="4106422" y="3669529"/>
            <a:ext cx="2458264" cy="2894928"/>
            <a:chOff x="112206" y="2991869"/>
            <a:chExt cx="3251868" cy="382950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A69B118-040B-408C-8F56-687FFFCD2A9E}"/>
                </a:ext>
              </a:extLst>
            </p:cNvPr>
            <p:cNvGrpSpPr/>
            <p:nvPr/>
          </p:nvGrpSpPr>
          <p:grpSpPr>
            <a:xfrm>
              <a:off x="112206" y="3516410"/>
              <a:ext cx="3251868" cy="3304960"/>
              <a:chOff x="2558386" y="3513876"/>
              <a:chExt cx="3251868" cy="330496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DA1FE2B-6D1D-470A-8AE0-B51C44E853C3}"/>
                  </a:ext>
                </a:extLst>
              </p:cNvPr>
              <p:cNvSpPr/>
              <p:nvPr/>
            </p:nvSpPr>
            <p:spPr>
              <a:xfrm>
                <a:off x="2603700" y="3513876"/>
                <a:ext cx="3162300" cy="3284836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  <a:alpha val="50000"/>
                    </a:schemeClr>
                  </a:gs>
                  <a:gs pos="35000">
                    <a:srgbClr val="FFFF00">
                      <a:alpha val="49000"/>
                    </a:srgbClr>
                  </a:gs>
                  <a:gs pos="67000">
                    <a:srgbClr val="FFC000">
                      <a:alpha val="50000"/>
                    </a:srgbClr>
                  </a:gs>
                  <a:gs pos="100000">
                    <a:schemeClr val="accent2">
                      <a:lumMod val="50000"/>
                      <a:alpha val="49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50DB563-487E-4785-9C9C-57140D94DB5B}"/>
                  </a:ext>
                </a:extLst>
              </p:cNvPr>
              <p:cNvGrpSpPr/>
              <p:nvPr/>
            </p:nvGrpSpPr>
            <p:grpSpPr>
              <a:xfrm>
                <a:off x="2558386" y="3573154"/>
                <a:ext cx="3251868" cy="3245682"/>
                <a:chOff x="2558386" y="3573154"/>
                <a:chExt cx="3251868" cy="3245682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1232B85D-27C2-4855-8769-3F8893B34381}"/>
                    </a:ext>
                  </a:extLst>
                </p:cNvPr>
                <p:cNvGrpSpPr/>
                <p:nvPr/>
              </p:nvGrpSpPr>
              <p:grpSpPr>
                <a:xfrm>
                  <a:off x="2746350" y="3573154"/>
                  <a:ext cx="2879764" cy="3245682"/>
                  <a:chOff x="3214142" y="3982065"/>
                  <a:chExt cx="2879764" cy="2875935"/>
                </a:xfrm>
              </p:grpSpPr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EFD7CE8D-2B3D-4A89-BC34-C0178BF6BF27}"/>
                      </a:ext>
                    </a:extLst>
                  </p:cNvPr>
                  <p:cNvCxnSpPr/>
                  <p:nvPr/>
                </p:nvCxnSpPr>
                <p:spPr>
                  <a:xfrm>
                    <a:off x="3214142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71DB5DBB-4C0F-4357-9DF6-90FB16657D45}"/>
                      </a:ext>
                    </a:extLst>
                  </p:cNvPr>
                  <p:cNvCxnSpPr/>
                  <p:nvPr/>
                </p:nvCxnSpPr>
                <p:spPr>
                  <a:xfrm>
                    <a:off x="3942437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9387A809-C812-462F-AEDF-B7DCF4091EB9}"/>
                      </a:ext>
                    </a:extLst>
                  </p:cNvPr>
                  <p:cNvCxnSpPr/>
                  <p:nvPr/>
                </p:nvCxnSpPr>
                <p:spPr>
                  <a:xfrm>
                    <a:off x="4654395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BFAD0AF7-F052-43A2-A6D8-2DE7880F6E4C}"/>
                      </a:ext>
                    </a:extLst>
                  </p:cNvPr>
                  <p:cNvCxnSpPr/>
                  <p:nvPr/>
                </p:nvCxnSpPr>
                <p:spPr>
                  <a:xfrm>
                    <a:off x="5363640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5440D3EC-90B9-47B7-9056-E60E1148B33A}"/>
                      </a:ext>
                    </a:extLst>
                  </p:cNvPr>
                  <p:cNvCxnSpPr/>
                  <p:nvPr/>
                </p:nvCxnSpPr>
                <p:spPr>
                  <a:xfrm>
                    <a:off x="6093906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5F959B7-3472-4B9C-BF0A-026B474420E2}"/>
                    </a:ext>
                  </a:extLst>
                </p:cNvPr>
                <p:cNvGrpSpPr/>
                <p:nvPr/>
              </p:nvGrpSpPr>
              <p:grpSpPr>
                <a:xfrm rot="16200000">
                  <a:off x="2744438" y="3571361"/>
                  <a:ext cx="2879764" cy="3251868"/>
                  <a:chOff x="3366542" y="4134465"/>
                  <a:chExt cx="2879764" cy="2875935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761B19A-37F9-46DA-A21A-5A275DC6DF0C}"/>
                      </a:ext>
                    </a:extLst>
                  </p:cNvPr>
                  <p:cNvCxnSpPr/>
                  <p:nvPr/>
                </p:nvCxnSpPr>
                <p:spPr>
                  <a:xfrm>
                    <a:off x="3366542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A29CCAF2-9504-4DAF-A8D4-DAC6718052B3}"/>
                      </a:ext>
                    </a:extLst>
                  </p:cNvPr>
                  <p:cNvCxnSpPr/>
                  <p:nvPr/>
                </p:nvCxnSpPr>
                <p:spPr>
                  <a:xfrm>
                    <a:off x="4094837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5559D17F-7EAA-4ECF-83B3-CA2A63473C3E}"/>
                      </a:ext>
                    </a:extLst>
                  </p:cNvPr>
                  <p:cNvCxnSpPr/>
                  <p:nvPr/>
                </p:nvCxnSpPr>
                <p:spPr>
                  <a:xfrm>
                    <a:off x="4806795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B5B8A216-8A55-4D2B-9D53-2282198AD459}"/>
                      </a:ext>
                    </a:extLst>
                  </p:cNvPr>
                  <p:cNvCxnSpPr/>
                  <p:nvPr/>
                </p:nvCxnSpPr>
                <p:spPr>
                  <a:xfrm>
                    <a:off x="5516040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973F1612-4E4C-418B-8735-B38178DFEC84}"/>
                      </a:ext>
                    </a:extLst>
                  </p:cNvPr>
                  <p:cNvCxnSpPr/>
                  <p:nvPr/>
                </p:nvCxnSpPr>
                <p:spPr>
                  <a:xfrm>
                    <a:off x="6246306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5" name="TextBox 18">
              <a:extLst>
                <a:ext uri="{FF2B5EF4-FFF2-40B4-BE49-F238E27FC236}">
                  <a16:creationId xmlns:a16="http://schemas.microsoft.com/office/drawing/2014/main" id="{2278C020-2CAF-412E-A5A3-40ACAD35F4EA}"/>
                </a:ext>
              </a:extLst>
            </p:cNvPr>
            <p:cNvSpPr txBox="1"/>
            <p:nvPr/>
          </p:nvSpPr>
          <p:spPr>
            <a:xfrm>
              <a:off x="129857" y="2991869"/>
              <a:ext cx="1927112" cy="8142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Sphere</a:t>
              </a:r>
              <a:endParaRPr lang="en-CA" sz="4000" dirty="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41F0050-9EF1-4130-A250-F3116EC91A92}"/>
              </a:ext>
            </a:extLst>
          </p:cNvPr>
          <p:cNvGrpSpPr/>
          <p:nvPr/>
        </p:nvGrpSpPr>
        <p:grpSpPr>
          <a:xfrm>
            <a:off x="6897677" y="3652110"/>
            <a:ext cx="2458264" cy="2894928"/>
            <a:chOff x="112206" y="2991869"/>
            <a:chExt cx="3251868" cy="3829501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C9BB284-8FBD-4060-A8BB-83EAB832FF31}"/>
                </a:ext>
              </a:extLst>
            </p:cNvPr>
            <p:cNvGrpSpPr/>
            <p:nvPr/>
          </p:nvGrpSpPr>
          <p:grpSpPr>
            <a:xfrm>
              <a:off x="112206" y="3516410"/>
              <a:ext cx="3251868" cy="3304960"/>
              <a:chOff x="2558386" y="3513876"/>
              <a:chExt cx="3251868" cy="330496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BD96350-F78F-40F8-8578-9C3BCD24FD2F}"/>
                  </a:ext>
                </a:extLst>
              </p:cNvPr>
              <p:cNvSpPr/>
              <p:nvPr/>
            </p:nvSpPr>
            <p:spPr>
              <a:xfrm>
                <a:off x="2603700" y="3513876"/>
                <a:ext cx="3162300" cy="3284836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  <a:alpha val="50000"/>
                    </a:schemeClr>
                  </a:gs>
                  <a:gs pos="35000">
                    <a:srgbClr val="FFFF00">
                      <a:alpha val="49000"/>
                    </a:srgbClr>
                  </a:gs>
                  <a:gs pos="67000">
                    <a:srgbClr val="FFC000">
                      <a:alpha val="50000"/>
                    </a:srgbClr>
                  </a:gs>
                  <a:gs pos="100000">
                    <a:schemeClr val="accent2">
                      <a:lumMod val="50000"/>
                      <a:alpha val="49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93EFE14-E23D-4F11-9AAD-ABED75E514B4}"/>
                  </a:ext>
                </a:extLst>
              </p:cNvPr>
              <p:cNvGrpSpPr/>
              <p:nvPr/>
            </p:nvGrpSpPr>
            <p:grpSpPr>
              <a:xfrm>
                <a:off x="2558386" y="3573154"/>
                <a:ext cx="3251868" cy="3245682"/>
                <a:chOff x="2558386" y="3573154"/>
                <a:chExt cx="3251868" cy="3245682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9EF71C60-3B71-4494-ADD3-E047B7E6D250}"/>
                    </a:ext>
                  </a:extLst>
                </p:cNvPr>
                <p:cNvGrpSpPr/>
                <p:nvPr/>
              </p:nvGrpSpPr>
              <p:grpSpPr>
                <a:xfrm>
                  <a:off x="2746350" y="3573154"/>
                  <a:ext cx="2879764" cy="3245682"/>
                  <a:chOff x="3214142" y="3982065"/>
                  <a:chExt cx="2879764" cy="2875935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3A1EF21C-8EDC-4D2D-896E-DC47E8A63718}"/>
                      </a:ext>
                    </a:extLst>
                  </p:cNvPr>
                  <p:cNvCxnSpPr/>
                  <p:nvPr/>
                </p:nvCxnSpPr>
                <p:spPr>
                  <a:xfrm>
                    <a:off x="3214142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95C0AD8B-D235-467D-82D4-4AA8CB6F6F96}"/>
                      </a:ext>
                    </a:extLst>
                  </p:cNvPr>
                  <p:cNvCxnSpPr/>
                  <p:nvPr/>
                </p:nvCxnSpPr>
                <p:spPr>
                  <a:xfrm>
                    <a:off x="3942437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D8C8A639-ADC0-4467-8978-2AFEE33E88F6}"/>
                      </a:ext>
                    </a:extLst>
                  </p:cNvPr>
                  <p:cNvCxnSpPr/>
                  <p:nvPr/>
                </p:nvCxnSpPr>
                <p:spPr>
                  <a:xfrm>
                    <a:off x="4654395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A961E164-A89B-4269-AF52-36A7936E8CFD}"/>
                      </a:ext>
                    </a:extLst>
                  </p:cNvPr>
                  <p:cNvCxnSpPr/>
                  <p:nvPr/>
                </p:nvCxnSpPr>
                <p:spPr>
                  <a:xfrm>
                    <a:off x="5363640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FD57E11E-F317-4A81-86D4-43508EBBC792}"/>
                      </a:ext>
                    </a:extLst>
                  </p:cNvPr>
                  <p:cNvCxnSpPr/>
                  <p:nvPr/>
                </p:nvCxnSpPr>
                <p:spPr>
                  <a:xfrm>
                    <a:off x="6093906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3A61FFB2-DA60-4C15-8D94-ADAD450A86FB}"/>
                    </a:ext>
                  </a:extLst>
                </p:cNvPr>
                <p:cNvGrpSpPr/>
                <p:nvPr/>
              </p:nvGrpSpPr>
              <p:grpSpPr>
                <a:xfrm rot="16200000">
                  <a:off x="2744438" y="3571361"/>
                  <a:ext cx="2879764" cy="3251868"/>
                  <a:chOff x="3366542" y="4134465"/>
                  <a:chExt cx="2879764" cy="2875935"/>
                </a:xfrm>
              </p:grpSpPr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F3C9DF1-0A14-4447-A527-8E00B02FA842}"/>
                      </a:ext>
                    </a:extLst>
                  </p:cNvPr>
                  <p:cNvCxnSpPr/>
                  <p:nvPr/>
                </p:nvCxnSpPr>
                <p:spPr>
                  <a:xfrm>
                    <a:off x="3366542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21A0B875-7F8B-4CDF-B764-ADB66595DD0D}"/>
                      </a:ext>
                    </a:extLst>
                  </p:cNvPr>
                  <p:cNvCxnSpPr/>
                  <p:nvPr/>
                </p:nvCxnSpPr>
                <p:spPr>
                  <a:xfrm>
                    <a:off x="4094837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27F84F2C-0A71-4001-AD75-E49EB9117192}"/>
                      </a:ext>
                    </a:extLst>
                  </p:cNvPr>
                  <p:cNvCxnSpPr/>
                  <p:nvPr/>
                </p:nvCxnSpPr>
                <p:spPr>
                  <a:xfrm>
                    <a:off x="4806795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20B80F82-F460-4286-B5CC-2A23A90C8535}"/>
                      </a:ext>
                    </a:extLst>
                  </p:cNvPr>
                  <p:cNvCxnSpPr/>
                  <p:nvPr/>
                </p:nvCxnSpPr>
                <p:spPr>
                  <a:xfrm>
                    <a:off x="5516040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9BF943E1-5DC2-46B5-8FBA-92EA7FFBCF6E}"/>
                      </a:ext>
                    </a:extLst>
                  </p:cNvPr>
                  <p:cNvCxnSpPr/>
                  <p:nvPr/>
                </p:nvCxnSpPr>
                <p:spPr>
                  <a:xfrm>
                    <a:off x="6246306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33" name="TextBox 18">
              <a:extLst>
                <a:ext uri="{FF2B5EF4-FFF2-40B4-BE49-F238E27FC236}">
                  <a16:creationId xmlns:a16="http://schemas.microsoft.com/office/drawing/2014/main" id="{3549A133-74AB-482F-9130-D2FE1EF77CC3}"/>
                </a:ext>
              </a:extLst>
            </p:cNvPr>
            <p:cNvSpPr txBox="1"/>
            <p:nvPr/>
          </p:nvSpPr>
          <p:spPr>
            <a:xfrm>
              <a:off x="129857" y="2991869"/>
              <a:ext cx="1840596" cy="8142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Saddle</a:t>
              </a:r>
              <a:endParaRPr lang="en-CA" sz="4000" dirty="0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8E73561-AF46-41F3-A824-61F24FB4DFA9}"/>
              </a:ext>
            </a:extLst>
          </p:cNvPr>
          <p:cNvGrpSpPr/>
          <p:nvPr/>
        </p:nvGrpSpPr>
        <p:grpSpPr>
          <a:xfrm>
            <a:off x="9702275" y="3672162"/>
            <a:ext cx="2458264" cy="2894928"/>
            <a:chOff x="112206" y="2991869"/>
            <a:chExt cx="3251868" cy="3829501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8942DC9-B53B-4914-8CF1-A6A5BE5EB6AD}"/>
                </a:ext>
              </a:extLst>
            </p:cNvPr>
            <p:cNvGrpSpPr/>
            <p:nvPr/>
          </p:nvGrpSpPr>
          <p:grpSpPr>
            <a:xfrm>
              <a:off x="112206" y="3516410"/>
              <a:ext cx="3251868" cy="3304960"/>
              <a:chOff x="2558386" y="3513876"/>
              <a:chExt cx="3251868" cy="3304960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BDE8B15E-1958-4B57-947B-5255C0561430}"/>
                  </a:ext>
                </a:extLst>
              </p:cNvPr>
              <p:cNvSpPr/>
              <p:nvPr/>
            </p:nvSpPr>
            <p:spPr>
              <a:xfrm>
                <a:off x="2603700" y="3513876"/>
                <a:ext cx="3162300" cy="3284836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  <a:alpha val="50000"/>
                    </a:schemeClr>
                  </a:gs>
                  <a:gs pos="35000">
                    <a:srgbClr val="FFFF00">
                      <a:alpha val="49000"/>
                    </a:srgbClr>
                  </a:gs>
                  <a:gs pos="67000">
                    <a:srgbClr val="FFC000">
                      <a:alpha val="50000"/>
                    </a:srgbClr>
                  </a:gs>
                  <a:gs pos="100000">
                    <a:schemeClr val="accent2">
                      <a:lumMod val="50000"/>
                      <a:alpha val="49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218D7BF7-1482-4926-A98C-0D21E9B48BF7}"/>
                  </a:ext>
                </a:extLst>
              </p:cNvPr>
              <p:cNvGrpSpPr/>
              <p:nvPr/>
            </p:nvGrpSpPr>
            <p:grpSpPr>
              <a:xfrm>
                <a:off x="2558386" y="3573154"/>
                <a:ext cx="3251868" cy="3245682"/>
                <a:chOff x="2558386" y="3573154"/>
                <a:chExt cx="3251868" cy="3245682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3E5CE8BC-2D56-40E8-AD18-BEC636C06003}"/>
                    </a:ext>
                  </a:extLst>
                </p:cNvPr>
                <p:cNvGrpSpPr/>
                <p:nvPr/>
              </p:nvGrpSpPr>
              <p:grpSpPr>
                <a:xfrm>
                  <a:off x="2746350" y="3573154"/>
                  <a:ext cx="2879764" cy="3245682"/>
                  <a:chOff x="3214142" y="3982065"/>
                  <a:chExt cx="2879764" cy="2875935"/>
                </a:xfrm>
              </p:grpSpPr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B1D0EDE9-6799-44D6-9537-912756A91C6A}"/>
                      </a:ext>
                    </a:extLst>
                  </p:cNvPr>
                  <p:cNvCxnSpPr/>
                  <p:nvPr/>
                </p:nvCxnSpPr>
                <p:spPr>
                  <a:xfrm>
                    <a:off x="3214142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07EC2AB2-19C9-400D-8591-64F8E82FAC54}"/>
                      </a:ext>
                    </a:extLst>
                  </p:cNvPr>
                  <p:cNvCxnSpPr/>
                  <p:nvPr/>
                </p:nvCxnSpPr>
                <p:spPr>
                  <a:xfrm>
                    <a:off x="3942437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EAAF0F36-C5E2-4D4C-9B90-6A65FE42063A}"/>
                      </a:ext>
                    </a:extLst>
                  </p:cNvPr>
                  <p:cNvCxnSpPr/>
                  <p:nvPr/>
                </p:nvCxnSpPr>
                <p:spPr>
                  <a:xfrm>
                    <a:off x="4654395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F273D329-8D55-4B01-90A3-758B182EA8DD}"/>
                      </a:ext>
                    </a:extLst>
                  </p:cNvPr>
                  <p:cNvCxnSpPr/>
                  <p:nvPr/>
                </p:nvCxnSpPr>
                <p:spPr>
                  <a:xfrm>
                    <a:off x="5363640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0CCF22F-B498-43E5-A85B-BC8A0B2E9222}"/>
                      </a:ext>
                    </a:extLst>
                  </p:cNvPr>
                  <p:cNvCxnSpPr/>
                  <p:nvPr/>
                </p:nvCxnSpPr>
                <p:spPr>
                  <a:xfrm>
                    <a:off x="6093906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5EB1FCAF-68E3-4212-9AD8-71AAC5BE26C9}"/>
                    </a:ext>
                  </a:extLst>
                </p:cNvPr>
                <p:cNvGrpSpPr/>
                <p:nvPr/>
              </p:nvGrpSpPr>
              <p:grpSpPr>
                <a:xfrm rot="16200000">
                  <a:off x="2744438" y="3571361"/>
                  <a:ext cx="2879764" cy="3251868"/>
                  <a:chOff x="3366542" y="4134465"/>
                  <a:chExt cx="2879764" cy="2875935"/>
                </a:xfrm>
              </p:grpSpPr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6AD29B09-4BA9-4769-A2C5-2BD9BB0F417B}"/>
                      </a:ext>
                    </a:extLst>
                  </p:cNvPr>
                  <p:cNvCxnSpPr/>
                  <p:nvPr/>
                </p:nvCxnSpPr>
                <p:spPr>
                  <a:xfrm>
                    <a:off x="3366542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62AEE20F-A1D7-4A00-A0DA-16D92FDEE48E}"/>
                      </a:ext>
                    </a:extLst>
                  </p:cNvPr>
                  <p:cNvCxnSpPr/>
                  <p:nvPr/>
                </p:nvCxnSpPr>
                <p:spPr>
                  <a:xfrm>
                    <a:off x="4094837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59EFF4A9-577C-4C1A-ACCA-090948E6C1E8}"/>
                      </a:ext>
                    </a:extLst>
                  </p:cNvPr>
                  <p:cNvCxnSpPr/>
                  <p:nvPr/>
                </p:nvCxnSpPr>
                <p:spPr>
                  <a:xfrm>
                    <a:off x="4806795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259BB729-C6B0-4599-9FAE-1B6542D85B63}"/>
                      </a:ext>
                    </a:extLst>
                  </p:cNvPr>
                  <p:cNvCxnSpPr/>
                  <p:nvPr/>
                </p:nvCxnSpPr>
                <p:spPr>
                  <a:xfrm>
                    <a:off x="5516040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02A5D667-51FF-4A36-908D-451E0D7F4E93}"/>
                      </a:ext>
                    </a:extLst>
                  </p:cNvPr>
                  <p:cNvCxnSpPr/>
                  <p:nvPr/>
                </p:nvCxnSpPr>
                <p:spPr>
                  <a:xfrm>
                    <a:off x="6246306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50" name="TextBox 18">
              <a:extLst>
                <a:ext uri="{FF2B5EF4-FFF2-40B4-BE49-F238E27FC236}">
                  <a16:creationId xmlns:a16="http://schemas.microsoft.com/office/drawing/2014/main" id="{C802E48F-7675-476C-BC4D-1DE7CB3AC656}"/>
                </a:ext>
              </a:extLst>
            </p:cNvPr>
            <p:cNvSpPr txBox="1"/>
            <p:nvPr/>
          </p:nvSpPr>
          <p:spPr>
            <a:xfrm>
              <a:off x="129857" y="2991869"/>
              <a:ext cx="2266818" cy="8142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Cylinder</a:t>
              </a:r>
              <a:endParaRPr lang="en-CA" sz="4000" dirty="0"/>
            </a:p>
          </p:txBody>
        </p:sp>
      </p:grpSp>
      <p:sp>
        <p:nvSpPr>
          <p:cNvPr id="165" name="TextBox 18">
            <a:extLst>
              <a:ext uri="{FF2B5EF4-FFF2-40B4-BE49-F238E27FC236}">
                <a16:creationId xmlns:a16="http://schemas.microsoft.com/office/drawing/2014/main" id="{C9CA1377-C416-4354-8F77-7F0FB05510E1}"/>
              </a:ext>
            </a:extLst>
          </p:cNvPr>
          <p:cNvSpPr txBox="1"/>
          <p:nvPr/>
        </p:nvSpPr>
        <p:spPr>
          <a:xfrm rot="17098071">
            <a:off x="-425054" y="1217976"/>
            <a:ext cx="209692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Extrinsic</a:t>
            </a:r>
            <a:endParaRPr lang="en-CA" sz="4800" dirty="0"/>
          </a:p>
        </p:txBody>
      </p:sp>
      <p:sp>
        <p:nvSpPr>
          <p:cNvPr id="166" name="TextBox 18">
            <a:extLst>
              <a:ext uri="{FF2B5EF4-FFF2-40B4-BE49-F238E27FC236}">
                <a16:creationId xmlns:a16="http://schemas.microsoft.com/office/drawing/2014/main" id="{F4E30ABF-4AD3-44AC-B028-228D2F97B123}"/>
              </a:ext>
            </a:extLst>
          </p:cNvPr>
          <p:cNvSpPr txBox="1"/>
          <p:nvPr/>
        </p:nvSpPr>
        <p:spPr>
          <a:xfrm rot="17098071">
            <a:off x="-340859" y="4765140"/>
            <a:ext cx="200125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Intrinsic</a:t>
            </a:r>
            <a:endParaRPr lang="en-CA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552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32"/>
    </mc:Choice>
    <mc:Fallback xmlns="">
      <p:transition spd="slow" advTm="20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3B5E48A-0BF8-49A7-A6B6-B18095407433}"/>
              </a:ext>
            </a:extLst>
          </p:cNvPr>
          <p:cNvGrpSpPr/>
          <p:nvPr/>
        </p:nvGrpSpPr>
        <p:grpSpPr>
          <a:xfrm>
            <a:off x="4106422" y="285464"/>
            <a:ext cx="2706762" cy="3143536"/>
            <a:chOff x="269493" y="726326"/>
            <a:chExt cx="3695700" cy="4292051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8BDB07B3-4E17-4A0D-AEB2-FDD3FEAEEF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4" b="1"/>
            <a:stretch/>
          </p:blipFill>
          <p:spPr>
            <a:xfrm>
              <a:off x="269493" y="1209542"/>
              <a:ext cx="3695700" cy="3808835"/>
            </a:xfrm>
            <a:prstGeom prst="rect">
              <a:avLst/>
            </a:prstGeom>
          </p:spPr>
        </p:pic>
        <p:sp>
          <p:nvSpPr>
            <p:cNvPr id="120" name="TextBox 18">
              <a:extLst>
                <a:ext uri="{FF2B5EF4-FFF2-40B4-BE49-F238E27FC236}">
                  <a16:creationId xmlns:a16="http://schemas.microsoft.com/office/drawing/2014/main" id="{3C7209EE-2A6C-4591-957A-3173B369BE88}"/>
                </a:ext>
              </a:extLst>
            </p:cNvPr>
            <p:cNvSpPr txBox="1"/>
            <p:nvPr/>
          </p:nvSpPr>
          <p:spPr>
            <a:xfrm>
              <a:off x="504155" y="726326"/>
              <a:ext cx="1840263" cy="7775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Sphere</a:t>
              </a:r>
              <a:endParaRPr lang="en-CA" sz="4000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233D89A-6604-4802-84BA-9E7718E1109B}"/>
              </a:ext>
            </a:extLst>
          </p:cNvPr>
          <p:cNvGrpSpPr/>
          <p:nvPr/>
        </p:nvGrpSpPr>
        <p:grpSpPr>
          <a:xfrm>
            <a:off x="9670660" y="251442"/>
            <a:ext cx="2521340" cy="3021245"/>
            <a:chOff x="4711249" y="495228"/>
            <a:chExt cx="3781120" cy="4530799"/>
          </a:xfrm>
        </p:grpSpPr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CA11B867-9197-4C0F-998E-96E2308FD2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15"/>
            <a:stretch/>
          </p:blipFill>
          <p:spPr>
            <a:xfrm>
              <a:off x="4711249" y="1076991"/>
              <a:ext cx="3781120" cy="3949036"/>
            </a:xfrm>
            <a:prstGeom prst="rect">
              <a:avLst/>
            </a:prstGeom>
          </p:spPr>
        </p:pic>
        <p:sp>
          <p:nvSpPr>
            <p:cNvPr id="123" name="TextBox 19">
              <a:extLst>
                <a:ext uri="{FF2B5EF4-FFF2-40B4-BE49-F238E27FC236}">
                  <a16:creationId xmlns:a16="http://schemas.microsoft.com/office/drawing/2014/main" id="{8CBE0CCC-C11E-4DCE-AFB6-7E173B22BF2C}"/>
                </a:ext>
              </a:extLst>
            </p:cNvPr>
            <p:cNvSpPr txBox="1"/>
            <p:nvPr/>
          </p:nvSpPr>
          <p:spPr>
            <a:xfrm>
              <a:off x="4917402" y="495228"/>
              <a:ext cx="2164658" cy="7775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Cylinder</a:t>
              </a:r>
              <a:endParaRPr lang="en-CA" sz="4000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ED2394B-2AB5-4244-A0D5-B55D2879A3A8}"/>
              </a:ext>
            </a:extLst>
          </p:cNvPr>
          <p:cNvGrpSpPr/>
          <p:nvPr/>
        </p:nvGrpSpPr>
        <p:grpSpPr>
          <a:xfrm>
            <a:off x="7007103" y="310963"/>
            <a:ext cx="2611120" cy="3007144"/>
            <a:chOff x="8296654" y="575868"/>
            <a:chExt cx="3915758" cy="4509655"/>
          </a:xfrm>
        </p:grpSpPr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4899607-C3E5-4957-8AD0-4832DD630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20"/>
            <a:stretch/>
          </p:blipFill>
          <p:spPr>
            <a:xfrm>
              <a:off x="8296654" y="1136487"/>
              <a:ext cx="3915758" cy="3949036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0963D76-F301-4A9A-9F94-D3A851B0D36C}"/>
                </a:ext>
              </a:extLst>
            </p:cNvPr>
            <p:cNvSpPr txBox="1"/>
            <p:nvPr/>
          </p:nvSpPr>
          <p:spPr>
            <a:xfrm>
              <a:off x="8496887" y="575868"/>
              <a:ext cx="1757645" cy="777575"/>
            </a:xfrm>
            <a:prstGeom prst="rect">
              <a:avLst/>
            </a:prstGeom>
            <a:solidFill>
              <a:schemeClr val="bg1"/>
            </a:solidFill>
            <a:effectLst>
              <a:softEdge rad="317500"/>
            </a:effectLst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Saddle</a:t>
              </a:r>
              <a:endParaRPr lang="en-US" sz="2800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A66FB3C-4C51-4C7A-AAEE-3510C9E58919}"/>
              </a:ext>
            </a:extLst>
          </p:cNvPr>
          <p:cNvGrpSpPr/>
          <p:nvPr/>
        </p:nvGrpSpPr>
        <p:grpSpPr>
          <a:xfrm>
            <a:off x="794220" y="310962"/>
            <a:ext cx="3243467" cy="3039881"/>
            <a:chOff x="-3918806" y="-32855"/>
            <a:chExt cx="3850539" cy="3608846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199CCBD-AD76-46AE-A883-9EE0FCDA3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918806" y="449811"/>
              <a:ext cx="3850539" cy="3126180"/>
            </a:xfrm>
            <a:prstGeom prst="rect">
              <a:avLst/>
            </a:prstGeom>
          </p:spPr>
        </p:pic>
        <p:sp>
          <p:nvSpPr>
            <p:cNvPr id="129" name="TextBox 18">
              <a:extLst>
                <a:ext uri="{FF2B5EF4-FFF2-40B4-BE49-F238E27FC236}">
                  <a16:creationId xmlns:a16="http://schemas.microsoft.com/office/drawing/2014/main" id="{135FA4ED-0467-4BBA-A4F4-7FF0C49449F2}"/>
                </a:ext>
              </a:extLst>
            </p:cNvPr>
            <p:cNvSpPr txBox="1"/>
            <p:nvPr/>
          </p:nvSpPr>
          <p:spPr>
            <a:xfrm>
              <a:off x="-3219971" y="-32855"/>
              <a:ext cx="1150956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Plane</a:t>
              </a:r>
              <a:endParaRPr lang="en-CA" sz="4000" dirty="0"/>
            </a:p>
          </p:txBody>
        </p:sp>
      </p:grpSp>
      <p:sp>
        <p:nvSpPr>
          <p:cNvPr id="130" name="TextBox 18">
            <a:extLst>
              <a:ext uri="{FF2B5EF4-FFF2-40B4-BE49-F238E27FC236}">
                <a16:creationId xmlns:a16="http://schemas.microsoft.com/office/drawing/2014/main" id="{9D5E8227-75E1-484C-BD71-D70397D86A5C}"/>
              </a:ext>
            </a:extLst>
          </p:cNvPr>
          <p:cNvSpPr txBox="1"/>
          <p:nvPr/>
        </p:nvSpPr>
        <p:spPr>
          <a:xfrm rot="17098071">
            <a:off x="-425054" y="1217976"/>
            <a:ext cx="209692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Extrinsic</a:t>
            </a:r>
            <a:endParaRPr lang="en-CA" sz="48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5EF5C8C-4AC2-4614-AFDF-C7B3ED98FFAE}"/>
              </a:ext>
            </a:extLst>
          </p:cNvPr>
          <p:cNvCxnSpPr>
            <a:cxnSpLocks/>
          </p:cNvCxnSpPr>
          <p:nvPr/>
        </p:nvCxnSpPr>
        <p:spPr>
          <a:xfrm flipH="1">
            <a:off x="-4188" y="3357563"/>
            <a:ext cx="12196188" cy="1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6ECBEA3-A6F9-46C2-BAF3-42EAF3F7B05C}"/>
              </a:ext>
            </a:extLst>
          </p:cNvPr>
          <p:cNvGrpSpPr/>
          <p:nvPr/>
        </p:nvGrpSpPr>
        <p:grpSpPr>
          <a:xfrm>
            <a:off x="1382877" y="4048639"/>
            <a:ext cx="2458264" cy="2498399"/>
            <a:chOff x="2558386" y="3513876"/>
            <a:chExt cx="3251868" cy="330496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007B17E-20C0-44A0-BDE8-06A174CB488D}"/>
                </a:ext>
              </a:extLst>
            </p:cNvPr>
            <p:cNvSpPr/>
            <p:nvPr/>
          </p:nvSpPr>
          <p:spPr>
            <a:xfrm>
              <a:off x="2603700" y="3513876"/>
              <a:ext cx="3162300" cy="3284836"/>
            </a:xfrm>
            <a:prstGeom prst="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  <a:alpha val="50000"/>
                  </a:schemeClr>
                </a:gs>
                <a:gs pos="35000">
                  <a:srgbClr val="FFFF00">
                    <a:alpha val="49000"/>
                  </a:srgbClr>
                </a:gs>
                <a:gs pos="67000">
                  <a:srgbClr val="FFC000">
                    <a:alpha val="50000"/>
                  </a:srgbClr>
                </a:gs>
                <a:gs pos="100000">
                  <a:schemeClr val="accent2">
                    <a:lumMod val="50000"/>
                    <a:alpha val="49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88557E-A827-4E75-A863-F368100E29C0}"/>
                </a:ext>
              </a:extLst>
            </p:cNvPr>
            <p:cNvGrpSpPr/>
            <p:nvPr/>
          </p:nvGrpSpPr>
          <p:grpSpPr>
            <a:xfrm>
              <a:off x="2558386" y="3573154"/>
              <a:ext cx="3251868" cy="3245682"/>
              <a:chOff x="2558386" y="3573154"/>
              <a:chExt cx="3251868" cy="324568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B15558A-78FE-4251-89A8-E513AB87FF04}"/>
                  </a:ext>
                </a:extLst>
              </p:cNvPr>
              <p:cNvGrpSpPr/>
              <p:nvPr/>
            </p:nvGrpSpPr>
            <p:grpSpPr>
              <a:xfrm>
                <a:off x="2746350" y="3573154"/>
                <a:ext cx="2879764" cy="3245682"/>
                <a:chOff x="3214142" y="3982065"/>
                <a:chExt cx="2879764" cy="2875935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0AF65E49-F45F-4549-B928-9012EDBEDACA}"/>
                    </a:ext>
                  </a:extLst>
                </p:cNvPr>
                <p:cNvCxnSpPr/>
                <p:nvPr/>
              </p:nvCxnSpPr>
              <p:spPr>
                <a:xfrm>
                  <a:off x="3214142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3E3E188-3DE7-4D4A-A9A5-A0B9C0CB4ACE}"/>
                    </a:ext>
                  </a:extLst>
                </p:cNvPr>
                <p:cNvCxnSpPr/>
                <p:nvPr/>
              </p:nvCxnSpPr>
              <p:spPr>
                <a:xfrm>
                  <a:off x="3942437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6A2B14E-F796-429B-9EA5-5526BBB6C74D}"/>
                    </a:ext>
                  </a:extLst>
                </p:cNvPr>
                <p:cNvCxnSpPr/>
                <p:nvPr/>
              </p:nvCxnSpPr>
              <p:spPr>
                <a:xfrm>
                  <a:off x="4654395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5A27D5CC-B478-42E3-87A1-095E6723245A}"/>
                    </a:ext>
                  </a:extLst>
                </p:cNvPr>
                <p:cNvCxnSpPr/>
                <p:nvPr/>
              </p:nvCxnSpPr>
              <p:spPr>
                <a:xfrm>
                  <a:off x="5363640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9BAE88BD-F198-4A4B-8CE1-78180822D14E}"/>
                    </a:ext>
                  </a:extLst>
                </p:cNvPr>
                <p:cNvCxnSpPr/>
                <p:nvPr/>
              </p:nvCxnSpPr>
              <p:spPr>
                <a:xfrm>
                  <a:off x="6093906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723CCF8-0DB8-4BAA-A837-DFE5195B0F04}"/>
                  </a:ext>
                </a:extLst>
              </p:cNvPr>
              <p:cNvGrpSpPr/>
              <p:nvPr/>
            </p:nvGrpSpPr>
            <p:grpSpPr>
              <a:xfrm rot="16200000">
                <a:off x="2744438" y="3571361"/>
                <a:ext cx="2879764" cy="3251868"/>
                <a:chOff x="3366542" y="4134465"/>
                <a:chExt cx="2879764" cy="2875935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647D2A7-B687-4B2B-882C-D50916141D46}"/>
                    </a:ext>
                  </a:extLst>
                </p:cNvPr>
                <p:cNvCxnSpPr/>
                <p:nvPr/>
              </p:nvCxnSpPr>
              <p:spPr>
                <a:xfrm>
                  <a:off x="3366542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5B9BFF0D-1516-4983-9671-47EED05B6A50}"/>
                    </a:ext>
                  </a:extLst>
                </p:cNvPr>
                <p:cNvCxnSpPr/>
                <p:nvPr/>
              </p:nvCxnSpPr>
              <p:spPr>
                <a:xfrm>
                  <a:off x="4094837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E2CB29B-B91D-44BF-8EA9-9EFCB655EB60}"/>
                    </a:ext>
                  </a:extLst>
                </p:cNvPr>
                <p:cNvCxnSpPr/>
                <p:nvPr/>
              </p:nvCxnSpPr>
              <p:spPr>
                <a:xfrm>
                  <a:off x="4806795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3D54B82-A3AA-4D87-B884-9C28A8218C4F}"/>
                    </a:ext>
                  </a:extLst>
                </p:cNvPr>
                <p:cNvCxnSpPr/>
                <p:nvPr/>
              </p:nvCxnSpPr>
              <p:spPr>
                <a:xfrm>
                  <a:off x="5516040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61EDD3EA-C1BB-4B6E-8D25-891AB447E03A}"/>
                    </a:ext>
                  </a:extLst>
                </p:cNvPr>
                <p:cNvCxnSpPr/>
                <p:nvPr/>
              </p:nvCxnSpPr>
              <p:spPr>
                <a:xfrm>
                  <a:off x="6246306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1" name="TextBox 18">
            <a:extLst>
              <a:ext uri="{FF2B5EF4-FFF2-40B4-BE49-F238E27FC236}">
                <a16:creationId xmlns:a16="http://schemas.microsoft.com/office/drawing/2014/main" id="{01D50316-8D9B-4EFC-9EC3-B76CBBE70052}"/>
              </a:ext>
            </a:extLst>
          </p:cNvPr>
          <p:cNvSpPr txBox="1"/>
          <p:nvPr/>
        </p:nvSpPr>
        <p:spPr>
          <a:xfrm>
            <a:off x="1396220" y="3652110"/>
            <a:ext cx="732896" cy="3919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Plane</a:t>
            </a:r>
            <a:endParaRPr lang="en-CA" sz="40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C4525B4-7B8A-43A6-B5EB-259CBE376DA7}"/>
              </a:ext>
            </a:extLst>
          </p:cNvPr>
          <p:cNvGrpSpPr/>
          <p:nvPr/>
        </p:nvGrpSpPr>
        <p:grpSpPr>
          <a:xfrm>
            <a:off x="4106422" y="3669529"/>
            <a:ext cx="2458264" cy="2894928"/>
            <a:chOff x="112206" y="2991869"/>
            <a:chExt cx="3251868" cy="382950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A69B118-040B-408C-8F56-687FFFCD2A9E}"/>
                </a:ext>
              </a:extLst>
            </p:cNvPr>
            <p:cNvGrpSpPr/>
            <p:nvPr/>
          </p:nvGrpSpPr>
          <p:grpSpPr>
            <a:xfrm>
              <a:off x="112206" y="3516410"/>
              <a:ext cx="3251868" cy="3304960"/>
              <a:chOff x="2558386" y="3513876"/>
              <a:chExt cx="3251868" cy="330496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DA1FE2B-6D1D-470A-8AE0-B51C44E853C3}"/>
                  </a:ext>
                </a:extLst>
              </p:cNvPr>
              <p:cNvSpPr/>
              <p:nvPr/>
            </p:nvSpPr>
            <p:spPr>
              <a:xfrm>
                <a:off x="2603700" y="3513876"/>
                <a:ext cx="3162300" cy="3284836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  <a:alpha val="50000"/>
                    </a:schemeClr>
                  </a:gs>
                  <a:gs pos="35000">
                    <a:srgbClr val="FFFF00">
                      <a:alpha val="49000"/>
                    </a:srgbClr>
                  </a:gs>
                  <a:gs pos="67000">
                    <a:srgbClr val="FFC000">
                      <a:alpha val="50000"/>
                    </a:srgbClr>
                  </a:gs>
                  <a:gs pos="100000">
                    <a:schemeClr val="accent2">
                      <a:lumMod val="50000"/>
                      <a:alpha val="49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50DB563-487E-4785-9C9C-57140D94DB5B}"/>
                  </a:ext>
                </a:extLst>
              </p:cNvPr>
              <p:cNvGrpSpPr/>
              <p:nvPr/>
            </p:nvGrpSpPr>
            <p:grpSpPr>
              <a:xfrm>
                <a:off x="2558386" y="3573154"/>
                <a:ext cx="3251868" cy="3245682"/>
                <a:chOff x="2558386" y="3573154"/>
                <a:chExt cx="3251868" cy="3245682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1232B85D-27C2-4855-8769-3F8893B34381}"/>
                    </a:ext>
                  </a:extLst>
                </p:cNvPr>
                <p:cNvGrpSpPr/>
                <p:nvPr/>
              </p:nvGrpSpPr>
              <p:grpSpPr>
                <a:xfrm>
                  <a:off x="2746350" y="3573154"/>
                  <a:ext cx="2879764" cy="3245682"/>
                  <a:chOff x="3214142" y="3982065"/>
                  <a:chExt cx="2879764" cy="2875935"/>
                </a:xfrm>
              </p:grpSpPr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EFD7CE8D-2B3D-4A89-BC34-C0178BF6BF27}"/>
                      </a:ext>
                    </a:extLst>
                  </p:cNvPr>
                  <p:cNvCxnSpPr/>
                  <p:nvPr/>
                </p:nvCxnSpPr>
                <p:spPr>
                  <a:xfrm>
                    <a:off x="3214142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71DB5DBB-4C0F-4357-9DF6-90FB16657D45}"/>
                      </a:ext>
                    </a:extLst>
                  </p:cNvPr>
                  <p:cNvCxnSpPr/>
                  <p:nvPr/>
                </p:nvCxnSpPr>
                <p:spPr>
                  <a:xfrm>
                    <a:off x="3942437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9387A809-C812-462F-AEDF-B7DCF4091EB9}"/>
                      </a:ext>
                    </a:extLst>
                  </p:cNvPr>
                  <p:cNvCxnSpPr/>
                  <p:nvPr/>
                </p:nvCxnSpPr>
                <p:spPr>
                  <a:xfrm>
                    <a:off x="4654395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BFAD0AF7-F052-43A2-A6D8-2DE7880F6E4C}"/>
                      </a:ext>
                    </a:extLst>
                  </p:cNvPr>
                  <p:cNvCxnSpPr/>
                  <p:nvPr/>
                </p:nvCxnSpPr>
                <p:spPr>
                  <a:xfrm>
                    <a:off x="5363640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5440D3EC-90B9-47B7-9056-E60E1148B33A}"/>
                      </a:ext>
                    </a:extLst>
                  </p:cNvPr>
                  <p:cNvCxnSpPr/>
                  <p:nvPr/>
                </p:nvCxnSpPr>
                <p:spPr>
                  <a:xfrm>
                    <a:off x="6093906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5F959B7-3472-4B9C-BF0A-026B474420E2}"/>
                    </a:ext>
                  </a:extLst>
                </p:cNvPr>
                <p:cNvGrpSpPr/>
                <p:nvPr/>
              </p:nvGrpSpPr>
              <p:grpSpPr>
                <a:xfrm rot="16200000">
                  <a:off x="2744438" y="3571361"/>
                  <a:ext cx="2879764" cy="3251868"/>
                  <a:chOff x="3366542" y="4134465"/>
                  <a:chExt cx="2879764" cy="2875935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761B19A-37F9-46DA-A21A-5A275DC6DF0C}"/>
                      </a:ext>
                    </a:extLst>
                  </p:cNvPr>
                  <p:cNvCxnSpPr/>
                  <p:nvPr/>
                </p:nvCxnSpPr>
                <p:spPr>
                  <a:xfrm>
                    <a:off x="3366542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A29CCAF2-9504-4DAF-A8D4-DAC6718052B3}"/>
                      </a:ext>
                    </a:extLst>
                  </p:cNvPr>
                  <p:cNvCxnSpPr/>
                  <p:nvPr/>
                </p:nvCxnSpPr>
                <p:spPr>
                  <a:xfrm>
                    <a:off x="4094837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5559D17F-7EAA-4ECF-83B3-CA2A63473C3E}"/>
                      </a:ext>
                    </a:extLst>
                  </p:cNvPr>
                  <p:cNvCxnSpPr/>
                  <p:nvPr/>
                </p:nvCxnSpPr>
                <p:spPr>
                  <a:xfrm>
                    <a:off x="4806795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B5B8A216-8A55-4D2B-9D53-2282198AD459}"/>
                      </a:ext>
                    </a:extLst>
                  </p:cNvPr>
                  <p:cNvCxnSpPr/>
                  <p:nvPr/>
                </p:nvCxnSpPr>
                <p:spPr>
                  <a:xfrm>
                    <a:off x="5516040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973F1612-4E4C-418B-8735-B38178DFEC84}"/>
                      </a:ext>
                    </a:extLst>
                  </p:cNvPr>
                  <p:cNvCxnSpPr/>
                  <p:nvPr/>
                </p:nvCxnSpPr>
                <p:spPr>
                  <a:xfrm>
                    <a:off x="6246306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5" name="TextBox 18">
              <a:extLst>
                <a:ext uri="{FF2B5EF4-FFF2-40B4-BE49-F238E27FC236}">
                  <a16:creationId xmlns:a16="http://schemas.microsoft.com/office/drawing/2014/main" id="{2278C020-2CAF-412E-A5A3-40ACAD35F4EA}"/>
                </a:ext>
              </a:extLst>
            </p:cNvPr>
            <p:cNvSpPr txBox="1"/>
            <p:nvPr/>
          </p:nvSpPr>
          <p:spPr>
            <a:xfrm>
              <a:off x="129857" y="2991869"/>
              <a:ext cx="1927112" cy="8142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Sphere</a:t>
              </a:r>
              <a:endParaRPr lang="en-CA" sz="4000" dirty="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41F0050-9EF1-4130-A250-F3116EC91A92}"/>
              </a:ext>
            </a:extLst>
          </p:cNvPr>
          <p:cNvGrpSpPr/>
          <p:nvPr/>
        </p:nvGrpSpPr>
        <p:grpSpPr>
          <a:xfrm>
            <a:off x="6897677" y="3652110"/>
            <a:ext cx="2458264" cy="2894928"/>
            <a:chOff x="112206" y="2991869"/>
            <a:chExt cx="3251868" cy="3829501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C9BB284-8FBD-4060-A8BB-83EAB832FF31}"/>
                </a:ext>
              </a:extLst>
            </p:cNvPr>
            <p:cNvGrpSpPr/>
            <p:nvPr/>
          </p:nvGrpSpPr>
          <p:grpSpPr>
            <a:xfrm>
              <a:off x="112206" y="3516410"/>
              <a:ext cx="3251868" cy="3304960"/>
              <a:chOff x="2558386" y="3513876"/>
              <a:chExt cx="3251868" cy="330496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BD96350-F78F-40F8-8578-9C3BCD24FD2F}"/>
                  </a:ext>
                </a:extLst>
              </p:cNvPr>
              <p:cNvSpPr/>
              <p:nvPr/>
            </p:nvSpPr>
            <p:spPr>
              <a:xfrm>
                <a:off x="2603700" y="3513876"/>
                <a:ext cx="3162300" cy="3284836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  <a:alpha val="50000"/>
                    </a:schemeClr>
                  </a:gs>
                  <a:gs pos="35000">
                    <a:srgbClr val="FFFF00">
                      <a:alpha val="49000"/>
                    </a:srgbClr>
                  </a:gs>
                  <a:gs pos="67000">
                    <a:srgbClr val="FFC000">
                      <a:alpha val="50000"/>
                    </a:srgbClr>
                  </a:gs>
                  <a:gs pos="100000">
                    <a:schemeClr val="accent2">
                      <a:lumMod val="50000"/>
                      <a:alpha val="49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93EFE14-E23D-4F11-9AAD-ABED75E514B4}"/>
                  </a:ext>
                </a:extLst>
              </p:cNvPr>
              <p:cNvGrpSpPr/>
              <p:nvPr/>
            </p:nvGrpSpPr>
            <p:grpSpPr>
              <a:xfrm>
                <a:off x="2558386" y="3573154"/>
                <a:ext cx="3251868" cy="3245682"/>
                <a:chOff x="2558386" y="3573154"/>
                <a:chExt cx="3251868" cy="3245682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9EF71C60-3B71-4494-ADD3-E047B7E6D250}"/>
                    </a:ext>
                  </a:extLst>
                </p:cNvPr>
                <p:cNvGrpSpPr/>
                <p:nvPr/>
              </p:nvGrpSpPr>
              <p:grpSpPr>
                <a:xfrm>
                  <a:off x="2746350" y="3573154"/>
                  <a:ext cx="2879764" cy="3245682"/>
                  <a:chOff x="3214142" y="3982065"/>
                  <a:chExt cx="2879764" cy="2875935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3A1EF21C-8EDC-4D2D-896E-DC47E8A63718}"/>
                      </a:ext>
                    </a:extLst>
                  </p:cNvPr>
                  <p:cNvCxnSpPr/>
                  <p:nvPr/>
                </p:nvCxnSpPr>
                <p:spPr>
                  <a:xfrm>
                    <a:off x="3214142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95C0AD8B-D235-467D-82D4-4AA8CB6F6F96}"/>
                      </a:ext>
                    </a:extLst>
                  </p:cNvPr>
                  <p:cNvCxnSpPr/>
                  <p:nvPr/>
                </p:nvCxnSpPr>
                <p:spPr>
                  <a:xfrm>
                    <a:off x="3942437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D8C8A639-ADC0-4467-8978-2AFEE33E88F6}"/>
                      </a:ext>
                    </a:extLst>
                  </p:cNvPr>
                  <p:cNvCxnSpPr/>
                  <p:nvPr/>
                </p:nvCxnSpPr>
                <p:spPr>
                  <a:xfrm>
                    <a:off x="4654395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A961E164-A89B-4269-AF52-36A7936E8CFD}"/>
                      </a:ext>
                    </a:extLst>
                  </p:cNvPr>
                  <p:cNvCxnSpPr/>
                  <p:nvPr/>
                </p:nvCxnSpPr>
                <p:spPr>
                  <a:xfrm>
                    <a:off x="5363640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FD57E11E-F317-4A81-86D4-43508EBBC792}"/>
                      </a:ext>
                    </a:extLst>
                  </p:cNvPr>
                  <p:cNvCxnSpPr/>
                  <p:nvPr/>
                </p:nvCxnSpPr>
                <p:spPr>
                  <a:xfrm>
                    <a:off x="6093906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3A61FFB2-DA60-4C15-8D94-ADAD450A86FB}"/>
                    </a:ext>
                  </a:extLst>
                </p:cNvPr>
                <p:cNvGrpSpPr/>
                <p:nvPr/>
              </p:nvGrpSpPr>
              <p:grpSpPr>
                <a:xfrm rot="16200000">
                  <a:off x="2744438" y="3571361"/>
                  <a:ext cx="2879764" cy="3251868"/>
                  <a:chOff x="3366542" y="4134465"/>
                  <a:chExt cx="2879764" cy="2875935"/>
                </a:xfrm>
              </p:grpSpPr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F3C9DF1-0A14-4447-A527-8E00B02FA842}"/>
                      </a:ext>
                    </a:extLst>
                  </p:cNvPr>
                  <p:cNvCxnSpPr/>
                  <p:nvPr/>
                </p:nvCxnSpPr>
                <p:spPr>
                  <a:xfrm>
                    <a:off x="3366542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21A0B875-7F8B-4CDF-B764-ADB66595DD0D}"/>
                      </a:ext>
                    </a:extLst>
                  </p:cNvPr>
                  <p:cNvCxnSpPr/>
                  <p:nvPr/>
                </p:nvCxnSpPr>
                <p:spPr>
                  <a:xfrm>
                    <a:off x="4094837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27F84F2C-0A71-4001-AD75-E49EB9117192}"/>
                      </a:ext>
                    </a:extLst>
                  </p:cNvPr>
                  <p:cNvCxnSpPr/>
                  <p:nvPr/>
                </p:nvCxnSpPr>
                <p:spPr>
                  <a:xfrm>
                    <a:off x="4806795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20B80F82-F460-4286-B5CC-2A23A90C8535}"/>
                      </a:ext>
                    </a:extLst>
                  </p:cNvPr>
                  <p:cNvCxnSpPr/>
                  <p:nvPr/>
                </p:nvCxnSpPr>
                <p:spPr>
                  <a:xfrm>
                    <a:off x="5516040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9BF943E1-5DC2-46B5-8FBA-92EA7FFBCF6E}"/>
                      </a:ext>
                    </a:extLst>
                  </p:cNvPr>
                  <p:cNvCxnSpPr/>
                  <p:nvPr/>
                </p:nvCxnSpPr>
                <p:spPr>
                  <a:xfrm>
                    <a:off x="6246306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33" name="TextBox 18">
              <a:extLst>
                <a:ext uri="{FF2B5EF4-FFF2-40B4-BE49-F238E27FC236}">
                  <a16:creationId xmlns:a16="http://schemas.microsoft.com/office/drawing/2014/main" id="{3549A133-74AB-482F-9130-D2FE1EF77CC3}"/>
                </a:ext>
              </a:extLst>
            </p:cNvPr>
            <p:cNvSpPr txBox="1"/>
            <p:nvPr/>
          </p:nvSpPr>
          <p:spPr>
            <a:xfrm>
              <a:off x="129857" y="2991869"/>
              <a:ext cx="1840596" cy="8142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Saddle</a:t>
              </a:r>
              <a:endParaRPr lang="en-CA" sz="4000" dirty="0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8E73561-AF46-41F3-A824-61F24FB4DFA9}"/>
              </a:ext>
            </a:extLst>
          </p:cNvPr>
          <p:cNvGrpSpPr/>
          <p:nvPr/>
        </p:nvGrpSpPr>
        <p:grpSpPr>
          <a:xfrm>
            <a:off x="9702275" y="3672162"/>
            <a:ext cx="2458264" cy="2894928"/>
            <a:chOff x="112206" y="2991869"/>
            <a:chExt cx="3251868" cy="3829501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8942DC9-B53B-4914-8CF1-A6A5BE5EB6AD}"/>
                </a:ext>
              </a:extLst>
            </p:cNvPr>
            <p:cNvGrpSpPr/>
            <p:nvPr/>
          </p:nvGrpSpPr>
          <p:grpSpPr>
            <a:xfrm>
              <a:off x="112206" y="3516410"/>
              <a:ext cx="3251868" cy="3304960"/>
              <a:chOff x="2558386" y="3513876"/>
              <a:chExt cx="3251868" cy="3304960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BDE8B15E-1958-4B57-947B-5255C0561430}"/>
                  </a:ext>
                </a:extLst>
              </p:cNvPr>
              <p:cNvSpPr/>
              <p:nvPr/>
            </p:nvSpPr>
            <p:spPr>
              <a:xfrm>
                <a:off x="2603700" y="3513876"/>
                <a:ext cx="3162300" cy="3284836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  <a:alpha val="50000"/>
                    </a:schemeClr>
                  </a:gs>
                  <a:gs pos="35000">
                    <a:srgbClr val="FFFF00">
                      <a:alpha val="49000"/>
                    </a:srgbClr>
                  </a:gs>
                  <a:gs pos="67000">
                    <a:srgbClr val="FFC000">
                      <a:alpha val="50000"/>
                    </a:srgbClr>
                  </a:gs>
                  <a:gs pos="100000">
                    <a:schemeClr val="accent2">
                      <a:lumMod val="50000"/>
                      <a:alpha val="49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218D7BF7-1482-4926-A98C-0D21E9B48BF7}"/>
                  </a:ext>
                </a:extLst>
              </p:cNvPr>
              <p:cNvGrpSpPr/>
              <p:nvPr/>
            </p:nvGrpSpPr>
            <p:grpSpPr>
              <a:xfrm>
                <a:off x="2558386" y="3573154"/>
                <a:ext cx="3251868" cy="3245682"/>
                <a:chOff x="2558386" y="3573154"/>
                <a:chExt cx="3251868" cy="3245682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3E5CE8BC-2D56-40E8-AD18-BEC636C06003}"/>
                    </a:ext>
                  </a:extLst>
                </p:cNvPr>
                <p:cNvGrpSpPr/>
                <p:nvPr/>
              </p:nvGrpSpPr>
              <p:grpSpPr>
                <a:xfrm>
                  <a:off x="2746350" y="3573154"/>
                  <a:ext cx="2879764" cy="3245682"/>
                  <a:chOff x="3214142" y="3982065"/>
                  <a:chExt cx="2879764" cy="2875935"/>
                </a:xfrm>
              </p:grpSpPr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B1D0EDE9-6799-44D6-9537-912756A91C6A}"/>
                      </a:ext>
                    </a:extLst>
                  </p:cNvPr>
                  <p:cNvCxnSpPr/>
                  <p:nvPr/>
                </p:nvCxnSpPr>
                <p:spPr>
                  <a:xfrm>
                    <a:off x="3214142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07EC2AB2-19C9-400D-8591-64F8E82FAC54}"/>
                      </a:ext>
                    </a:extLst>
                  </p:cNvPr>
                  <p:cNvCxnSpPr/>
                  <p:nvPr/>
                </p:nvCxnSpPr>
                <p:spPr>
                  <a:xfrm>
                    <a:off x="3942437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EAAF0F36-C5E2-4D4C-9B90-6A65FE42063A}"/>
                      </a:ext>
                    </a:extLst>
                  </p:cNvPr>
                  <p:cNvCxnSpPr/>
                  <p:nvPr/>
                </p:nvCxnSpPr>
                <p:spPr>
                  <a:xfrm>
                    <a:off x="4654395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F273D329-8D55-4B01-90A3-758B182EA8DD}"/>
                      </a:ext>
                    </a:extLst>
                  </p:cNvPr>
                  <p:cNvCxnSpPr/>
                  <p:nvPr/>
                </p:nvCxnSpPr>
                <p:spPr>
                  <a:xfrm>
                    <a:off x="5363640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0CCF22F-B498-43E5-A85B-BC8A0B2E9222}"/>
                      </a:ext>
                    </a:extLst>
                  </p:cNvPr>
                  <p:cNvCxnSpPr/>
                  <p:nvPr/>
                </p:nvCxnSpPr>
                <p:spPr>
                  <a:xfrm>
                    <a:off x="6093906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5EB1FCAF-68E3-4212-9AD8-71AAC5BE26C9}"/>
                    </a:ext>
                  </a:extLst>
                </p:cNvPr>
                <p:cNvGrpSpPr/>
                <p:nvPr/>
              </p:nvGrpSpPr>
              <p:grpSpPr>
                <a:xfrm rot="16200000">
                  <a:off x="2744438" y="3571361"/>
                  <a:ext cx="2879764" cy="3251868"/>
                  <a:chOff x="3366542" y="4134465"/>
                  <a:chExt cx="2879764" cy="2875935"/>
                </a:xfrm>
              </p:grpSpPr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6AD29B09-4BA9-4769-A2C5-2BD9BB0F417B}"/>
                      </a:ext>
                    </a:extLst>
                  </p:cNvPr>
                  <p:cNvCxnSpPr/>
                  <p:nvPr/>
                </p:nvCxnSpPr>
                <p:spPr>
                  <a:xfrm>
                    <a:off x="3366542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62AEE20F-A1D7-4A00-A0DA-16D92FDEE48E}"/>
                      </a:ext>
                    </a:extLst>
                  </p:cNvPr>
                  <p:cNvCxnSpPr/>
                  <p:nvPr/>
                </p:nvCxnSpPr>
                <p:spPr>
                  <a:xfrm>
                    <a:off x="4094837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59EFF4A9-577C-4C1A-ACCA-090948E6C1E8}"/>
                      </a:ext>
                    </a:extLst>
                  </p:cNvPr>
                  <p:cNvCxnSpPr/>
                  <p:nvPr/>
                </p:nvCxnSpPr>
                <p:spPr>
                  <a:xfrm>
                    <a:off x="4806795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259BB729-C6B0-4599-9FAE-1B6542D85B63}"/>
                      </a:ext>
                    </a:extLst>
                  </p:cNvPr>
                  <p:cNvCxnSpPr/>
                  <p:nvPr/>
                </p:nvCxnSpPr>
                <p:spPr>
                  <a:xfrm>
                    <a:off x="5516040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02A5D667-51FF-4A36-908D-451E0D7F4E93}"/>
                      </a:ext>
                    </a:extLst>
                  </p:cNvPr>
                  <p:cNvCxnSpPr/>
                  <p:nvPr/>
                </p:nvCxnSpPr>
                <p:spPr>
                  <a:xfrm>
                    <a:off x="6246306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50" name="TextBox 18">
              <a:extLst>
                <a:ext uri="{FF2B5EF4-FFF2-40B4-BE49-F238E27FC236}">
                  <a16:creationId xmlns:a16="http://schemas.microsoft.com/office/drawing/2014/main" id="{C802E48F-7675-476C-BC4D-1DE7CB3AC656}"/>
                </a:ext>
              </a:extLst>
            </p:cNvPr>
            <p:cNvSpPr txBox="1"/>
            <p:nvPr/>
          </p:nvSpPr>
          <p:spPr>
            <a:xfrm>
              <a:off x="129857" y="2991869"/>
              <a:ext cx="2266818" cy="8142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Cylinder</a:t>
              </a:r>
              <a:endParaRPr lang="en-CA" sz="4000" dirty="0"/>
            </a:p>
          </p:txBody>
        </p:sp>
      </p:grpSp>
      <p:sp>
        <p:nvSpPr>
          <p:cNvPr id="166" name="TextBox 18">
            <a:extLst>
              <a:ext uri="{FF2B5EF4-FFF2-40B4-BE49-F238E27FC236}">
                <a16:creationId xmlns:a16="http://schemas.microsoft.com/office/drawing/2014/main" id="{F4E30ABF-4AD3-44AC-B028-228D2F97B123}"/>
              </a:ext>
            </a:extLst>
          </p:cNvPr>
          <p:cNvSpPr txBox="1"/>
          <p:nvPr/>
        </p:nvSpPr>
        <p:spPr>
          <a:xfrm rot="17098071">
            <a:off x="-340859" y="4765140"/>
            <a:ext cx="200125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Intrinsic</a:t>
            </a:r>
            <a:endParaRPr lang="en-CA" sz="4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8EA8A2-2CE6-44F0-A134-B4450356FBBF}"/>
              </a:ext>
            </a:extLst>
          </p:cNvPr>
          <p:cNvGrpSpPr/>
          <p:nvPr/>
        </p:nvGrpSpPr>
        <p:grpSpPr>
          <a:xfrm>
            <a:off x="2205527" y="4648511"/>
            <a:ext cx="927675" cy="1238865"/>
            <a:chOff x="2176274" y="4652349"/>
            <a:chExt cx="927675" cy="123886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EA15644-BDEE-49FA-9E49-D32B4BF1B8C4}"/>
                </a:ext>
              </a:extLst>
            </p:cNvPr>
            <p:cNvSpPr/>
            <p:nvPr/>
          </p:nvSpPr>
          <p:spPr>
            <a:xfrm rot="2341009">
              <a:off x="2266090" y="4652349"/>
              <a:ext cx="622262" cy="1238865"/>
            </a:xfrm>
            <a:custGeom>
              <a:avLst/>
              <a:gdLst>
                <a:gd name="connsiteX0" fmla="*/ 48251 w 622262"/>
                <a:gd name="connsiteY0" fmla="*/ 1238865 h 1238865"/>
                <a:gd name="connsiteX1" fmla="*/ 48251 w 622262"/>
                <a:gd name="connsiteY1" fmla="*/ 825910 h 1238865"/>
                <a:gd name="connsiteX2" fmla="*/ 549696 w 622262"/>
                <a:gd name="connsiteY2" fmla="*/ 530942 h 1238865"/>
                <a:gd name="connsiteX3" fmla="*/ 608690 w 622262"/>
                <a:gd name="connsiteY3" fmla="*/ 0 h 123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262" h="1238865">
                  <a:moveTo>
                    <a:pt x="48251" y="1238865"/>
                  </a:moveTo>
                  <a:cubicBezTo>
                    <a:pt x="6464" y="1091381"/>
                    <a:pt x="-35323" y="943897"/>
                    <a:pt x="48251" y="825910"/>
                  </a:cubicBezTo>
                  <a:cubicBezTo>
                    <a:pt x="131825" y="707923"/>
                    <a:pt x="456290" y="668594"/>
                    <a:pt x="549696" y="530942"/>
                  </a:cubicBezTo>
                  <a:cubicBezTo>
                    <a:pt x="643103" y="393290"/>
                    <a:pt x="625896" y="196645"/>
                    <a:pt x="608690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14BCB9-48B3-4396-A3CE-07DCD2F0AB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274" y="5234137"/>
              <a:ext cx="200220" cy="3970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19798A2C-EC43-493E-B82F-88E549A250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138" y="5111733"/>
              <a:ext cx="108811" cy="13384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1135227-6297-4AA2-AFBB-5555894719A7}"/>
              </a:ext>
            </a:extLst>
          </p:cNvPr>
          <p:cNvGrpSpPr/>
          <p:nvPr/>
        </p:nvGrpSpPr>
        <p:grpSpPr>
          <a:xfrm>
            <a:off x="4896902" y="4688218"/>
            <a:ext cx="927675" cy="1238865"/>
            <a:chOff x="2176274" y="4652349"/>
            <a:chExt cx="927675" cy="1238865"/>
          </a:xfrm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56BF4F3-3FE2-49CA-8BB1-E1AE43AF17CF}"/>
                </a:ext>
              </a:extLst>
            </p:cNvPr>
            <p:cNvSpPr/>
            <p:nvPr/>
          </p:nvSpPr>
          <p:spPr>
            <a:xfrm rot="2341009">
              <a:off x="2266090" y="4652349"/>
              <a:ext cx="622262" cy="1238865"/>
            </a:xfrm>
            <a:custGeom>
              <a:avLst/>
              <a:gdLst>
                <a:gd name="connsiteX0" fmla="*/ 48251 w 622262"/>
                <a:gd name="connsiteY0" fmla="*/ 1238865 h 1238865"/>
                <a:gd name="connsiteX1" fmla="*/ 48251 w 622262"/>
                <a:gd name="connsiteY1" fmla="*/ 825910 h 1238865"/>
                <a:gd name="connsiteX2" fmla="*/ 549696 w 622262"/>
                <a:gd name="connsiteY2" fmla="*/ 530942 h 1238865"/>
                <a:gd name="connsiteX3" fmla="*/ 608690 w 622262"/>
                <a:gd name="connsiteY3" fmla="*/ 0 h 123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262" h="1238865">
                  <a:moveTo>
                    <a:pt x="48251" y="1238865"/>
                  </a:moveTo>
                  <a:cubicBezTo>
                    <a:pt x="6464" y="1091381"/>
                    <a:pt x="-35323" y="943897"/>
                    <a:pt x="48251" y="825910"/>
                  </a:cubicBezTo>
                  <a:cubicBezTo>
                    <a:pt x="131825" y="707923"/>
                    <a:pt x="456290" y="668594"/>
                    <a:pt x="549696" y="530942"/>
                  </a:cubicBezTo>
                  <a:cubicBezTo>
                    <a:pt x="643103" y="393290"/>
                    <a:pt x="625896" y="196645"/>
                    <a:pt x="608690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5DD64D4F-8168-4092-9D04-3A3A2EC8B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274" y="5234137"/>
              <a:ext cx="200220" cy="3970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5EAACC8A-0014-46FA-AB92-0C5583D72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138" y="5111733"/>
              <a:ext cx="108811" cy="13384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95998C0-3586-43A4-AC77-1F7EF69EEFF6}"/>
              </a:ext>
            </a:extLst>
          </p:cNvPr>
          <p:cNvGrpSpPr/>
          <p:nvPr/>
        </p:nvGrpSpPr>
        <p:grpSpPr>
          <a:xfrm>
            <a:off x="7724686" y="4660889"/>
            <a:ext cx="927675" cy="1238865"/>
            <a:chOff x="2176274" y="4652349"/>
            <a:chExt cx="927675" cy="1238865"/>
          </a:xfrm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1952EF0-4BAE-45A8-9E62-20D130276592}"/>
                </a:ext>
              </a:extLst>
            </p:cNvPr>
            <p:cNvSpPr/>
            <p:nvPr/>
          </p:nvSpPr>
          <p:spPr>
            <a:xfrm rot="2341009">
              <a:off x="2266090" y="4652349"/>
              <a:ext cx="622262" cy="1238865"/>
            </a:xfrm>
            <a:custGeom>
              <a:avLst/>
              <a:gdLst>
                <a:gd name="connsiteX0" fmla="*/ 48251 w 622262"/>
                <a:gd name="connsiteY0" fmla="*/ 1238865 h 1238865"/>
                <a:gd name="connsiteX1" fmla="*/ 48251 w 622262"/>
                <a:gd name="connsiteY1" fmla="*/ 825910 h 1238865"/>
                <a:gd name="connsiteX2" fmla="*/ 549696 w 622262"/>
                <a:gd name="connsiteY2" fmla="*/ 530942 h 1238865"/>
                <a:gd name="connsiteX3" fmla="*/ 608690 w 622262"/>
                <a:gd name="connsiteY3" fmla="*/ 0 h 123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262" h="1238865">
                  <a:moveTo>
                    <a:pt x="48251" y="1238865"/>
                  </a:moveTo>
                  <a:cubicBezTo>
                    <a:pt x="6464" y="1091381"/>
                    <a:pt x="-35323" y="943897"/>
                    <a:pt x="48251" y="825910"/>
                  </a:cubicBezTo>
                  <a:cubicBezTo>
                    <a:pt x="131825" y="707923"/>
                    <a:pt x="456290" y="668594"/>
                    <a:pt x="549696" y="530942"/>
                  </a:cubicBezTo>
                  <a:cubicBezTo>
                    <a:pt x="643103" y="393290"/>
                    <a:pt x="625896" y="196645"/>
                    <a:pt x="608690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9B3F5B6-DBC1-4350-A0AF-09CD364F3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274" y="5234137"/>
              <a:ext cx="200220" cy="3970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56E1CBFA-DBBD-43CF-A635-79FF3C727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138" y="5111733"/>
              <a:ext cx="108811" cy="13384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2EF19DA-C2C3-4891-8EF8-38E983C9CD3A}"/>
              </a:ext>
            </a:extLst>
          </p:cNvPr>
          <p:cNvGrpSpPr/>
          <p:nvPr/>
        </p:nvGrpSpPr>
        <p:grpSpPr>
          <a:xfrm>
            <a:off x="10531158" y="4700811"/>
            <a:ext cx="927675" cy="1238865"/>
            <a:chOff x="2176274" y="4652349"/>
            <a:chExt cx="927675" cy="1238865"/>
          </a:xfrm>
        </p:grpSpPr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94F6920-A5A7-4CEC-A2EB-2113176D2C0A}"/>
                </a:ext>
              </a:extLst>
            </p:cNvPr>
            <p:cNvSpPr/>
            <p:nvPr/>
          </p:nvSpPr>
          <p:spPr>
            <a:xfrm rot="2341009">
              <a:off x="2266090" y="4652349"/>
              <a:ext cx="622262" cy="1238865"/>
            </a:xfrm>
            <a:custGeom>
              <a:avLst/>
              <a:gdLst>
                <a:gd name="connsiteX0" fmla="*/ 48251 w 622262"/>
                <a:gd name="connsiteY0" fmla="*/ 1238865 h 1238865"/>
                <a:gd name="connsiteX1" fmla="*/ 48251 w 622262"/>
                <a:gd name="connsiteY1" fmla="*/ 825910 h 1238865"/>
                <a:gd name="connsiteX2" fmla="*/ 549696 w 622262"/>
                <a:gd name="connsiteY2" fmla="*/ 530942 h 1238865"/>
                <a:gd name="connsiteX3" fmla="*/ 608690 w 622262"/>
                <a:gd name="connsiteY3" fmla="*/ 0 h 123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262" h="1238865">
                  <a:moveTo>
                    <a:pt x="48251" y="1238865"/>
                  </a:moveTo>
                  <a:cubicBezTo>
                    <a:pt x="6464" y="1091381"/>
                    <a:pt x="-35323" y="943897"/>
                    <a:pt x="48251" y="825910"/>
                  </a:cubicBezTo>
                  <a:cubicBezTo>
                    <a:pt x="131825" y="707923"/>
                    <a:pt x="456290" y="668594"/>
                    <a:pt x="549696" y="530942"/>
                  </a:cubicBezTo>
                  <a:cubicBezTo>
                    <a:pt x="643103" y="393290"/>
                    <a:pt x="625896" y="196645"/>
                    <a:pt x="608690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2A0702AD-9CE3-4C23-9BA7-24871DCDC0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274" y="5234137"/>
              <a:ext cx="200220" cy="3970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D1D6D2CC-3C67-4D99-8A41-ED136AAF8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138" y="5111733"/>
              <a:ext cx="108811" cy="13384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D2CF66B-43B5-4A65-91FB-823FE9B051EF}"/>
              </a:ext>
            </a:extLst>
          </p:cNvPr>
          <p:cNvGrpSpPr/>
          <p:nvPr/>
        </p:nvGrpSpPr>
        <p:grpSpPr>
          <a:xfrm>
            <a:off x="2142636" y="1340956"/>
            <a:ext cx="927675" cy="1238865"/>
            <a:chOff x="2176274" y="4652349"/>
            <a:chExt cx="927675" cy="1238865"/>
          </a:xfrm>
          <a:scene3d>
            <a:camera prst="perspectiveRelaxed"/>
            <a:lightRig rig="threePt" dir="t"/>
          </a:scene3d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3F85359-1774-4910-8EC8-856A61D2FBAC}"/>
                </a:ext>
              </a:extLst>
            </p:cNvPr>
            <p:cNvSpPr/>
            <p:nvPr/>
          </p:nvSpPr>
          <p:spPr>
            <a:xfrm rot="2341009">
              <a:off x="2266090" y="4652349"/>
              <a:ext cx="622262" cy="1238865"/>
            </a:xfrm>
            <a:custGeom>
              <a:avLst/>
              <a:gdLst>
                <a:gd name="connsiteX0" fmla="*/ 48251 w 622262"/>
                <a:gd name="connsiteY0" fmla="*/ 1238865 h 1238865"/>
                <a:gd name="connsiteX1" fmla="*/ 48251 w 622262"/>
                <a:gd name="connsiteY1" fmla="*/ 825910 h 1238865"/>
                <a:gd name="connsiteX2" fmla="*/ 549696 w 622262"/>
                <a:gd name="connsiteY2" fmla="*/ 530942 h 1238865"/>
                <a:gd name="connsiteX3" fmla="*/ 608690 w 622262"/>
                <a:gd name="connsiteY3" fmla="*/ 0 h 123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262" h="1238865">
                  <a:moveTo>
                    <a:pt x="48251" y="1238865"/>
                  </a:moveTo>
                  <a:cubicBezTo>
                    <a:pt x="6464" y="1091381"/>
                    <a:pt x="-35323" y="943897"/>
                    <a:pt x="48251" y="825910"/>
                  </a:cubicBezTo>
                  <a:cubicBezTo>
                    <a:pt x="131825" y="707923"/>
                    <a:pt x="456290" y="668594"/>
                    <a:pt x="549696" y="530942"/>
                  </a:cubicBezTo>
                  <a:cubicBezTo>
                    <a:pt x="643103" y="393290"/>
                    <a:pt x="625896" y="196645"/>
                    <a:pt x="608690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31A97B9-3E4A-43E2-83A8-B0131A7C0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274" y="5234137"/>
              <a:ext cx="200220" cy="3970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8347B99-3F05-42C3-80F7-7617D8224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138" y="5111733"/>
              <a:ext cx="108811" cy="13384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78481F6-DB6E-424C-BBD2-DDD73FFD62FD}"/>
              </a:ext>
            </a:extLst>
          </p:cNvPr>
          <p:cNvGrpSpPr/>
          <p:nvPr/>
        </p:nvGrpSpPr>
        <p:grpSpPr>
          <a:xfrm>
            <a:off x="5097122" y="1513594"/>
            <a:ext cx="927675" cy="1238865"/>
            <a:chOff x="2176274" y="4652349"/>
            <a:chExt cx="927675" cy="1238865"/>
          </a:xfrm>
          <a:scene3d>
            <a:camera prst="perspectiveContrastingLeftFacing"/>
            <a:lightRig rig="threePt" dir="t"/>
          </a:scene3d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1A185B9-04F9-4D19-AF06-41F8210D3AF4}"/>
                </a:ext>
              </a:extLst>
            </p:cNvPr>
            <p:cNvSpPr/>
            <p:nvPr/>
          </p:nvSpPr>
          <p:spPr>
            <a:xfrm rot="2341009">
              <a:off x="2266090" y="4652349"/>
              <a:ext cx="622262" cy="1238865"/>
            </a:xfrm>
            <a:custGeom>
              <a:avLst/>
              <a:gdLst>
                <a:gd name="connsiteX0" fmla="*/ 48251 w 622262"/>
                <a:gd name="connsiteY0" fmla="*/ 1238865 h 1238865"/>
                <a:gd name="connsiteX1" fmla="*/ 48251 w 622262"/>
                <a:gd name="connsiteY1" fmla="*/ 825910 h 1238865"/>
                <a:gd name="connsiteX2" fmla="*/ 549696 w 622262"/>
                <a:gd name="connsiteY2" fmla="*/ 530942 h 1238865"/>
                <a:gd name="connsiteX3" fmla="*/ 608690 w 622262"/>
                <a:gd name="connsiteY3" fmla="*/ 0 h 123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262" h="1238865">
                  <a:moveTo>
                    <a:pt x="48251" y="1238865"/>
                  </a:moveTo>
                  <a:cubicBezTo>
                    <a:pt x="6464" y="1091381"/>
                    <a:pt x="-35323" y="943897"/>
                    <a:pt x="48251" y="825910"/>
                  </a:cubicBezTo>
                  <a:cubicBezTo>
                    <a:pt x="131825" y="707923"/>
                    <a:pt x="456290" y="668594"/>
                    <a:pt x="549696" y="530942"/>
                  </a:cubicBezTo>
                  <a:cubicBezTo>
                    <a:pt x="643103" y="393290"/>
                    <a:pt x="625896" y="196645"/>
                    <a:pt x="608690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126A3E3-FA43-4A6B-AA5B-4C72B7DABB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274" y="5234137"/>
              <a:ext cx="200220" cy="3970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DDA47090-4802-47C5-B07B-9ABE097DA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138" y="5111733"/>
              <a:ext cx="108811" cy="13384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195C368-820A-4491-8C5D-FF66C88619C6}"/>
              </a:ext>
            </a:extLst>
          </p:cNvPr>
          <p:cNvGrpSpPr/>
          <p:nvPr/>
        </p:nvGrpSpPr>
        <p:grpSpPr>
          <a:xfrm>
            <a:off x="10568064" y="1685298"/>
            <a:ext cx="927675" cy="1238865"/>
            <a:chOff x="2176274" y="4652349"/>
            <a:chExt cx="927675" cy="1238865"/>
          </a:xfrm>
          <a:scene3d>
            <a:camera prst="isometricOffAxis1Right">
              <a:rot lat="0" lon="0" rev="0"/>
            </a:camera>
            <a:lightRig rig="threePt" dir="t"/>
          </a:scene3d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CD9E704-F06E-43EA-88EB-9FB98E1AC4FE}"/>
                </a:ext>
              </a:extLst>
            </p:cNvPr>
            <p:cNvSpPr/>
            <p:nvPr/>
          </p:nvSpPr>
          <p:spPr>
            <a:xfrm rot="2341009">
              <a:off x="2266090" y="4652349"/>
              <a:ext cx="622262" cy="1238865"/>
            </a:xfrm>
            <a:custGeom>
              <a:avLst/>
              <a:gdLst>
                <a:gd name="connsiteX0" fmla="*/ 48251 w 622262"/>
                <a:gd name="connsiteY0" fmla="*/ 1238865 h 1238865"/>
                <a:gd name="connsiteX1" fmla="*/ 48251 w 622262"/>
                <a:gd name="connsiteY1" fmla="*/ 825910 h 1238865"/>
                <a:gd name="connsiteX2" fmla="*/ 549696 w 622262"/>
                <a:gd name="connsiteY2" fmla="*/ 530942 h 1238865"/>
                <a:gd name="connsiteX3" fmla="*/ 608690 w 622262"/>
                <a:gd name="connsiteY3" fmla="*/ 0 h 123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262" h="1238865">
                  <a:moveTo>
                    <a:pt x="48251" y="1238865"/>
                  </a:moveTo>
                  <a:cubicBezTo>
                    <a:pt x="6464" y="1091381"/>
                    <a:pt x="-35323" y="943897"/>
                    <a:pt x="48251" y="825910"/>
                  </a:cubicBezTo>
                  <a:cubicBezTo>
                    <a:pt x="131825" y="707923"/>
                    <a:pt x="456290" y="668594"/>
                    <a:pt x="549696" y="530942"/>
                  </a:cubicBezTo>
                  <a:cubicBezTo>
                    <a:pt x="643103" y="393290"/>
                    <a:pt x="625896" y="196645"/>
                    <a:pt x="608690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1B111EFA-162A-4C17-960F-E28FB27CC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274" y="5234137"/>
              <a:ext cx="200220" cy="3970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8F43ADE-24FA-4626-B269-EF8D35673D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138" y="5111733"/>
              <a:ext cx="108811" cy="13384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621CA36-6673-4F1A-AE6E-98BCF37C1A8D}"/>
              </a:ext>
            </a:extLst>
          </p:cNvPr>
          <p:cNvGrpSpPr/>
          <p:nvPr/>
        </p:nvGrpSpPr>
        <p:grpSpPr>
          <a:xfrm rot="1046591">
            <a:off x="8089257" y="1258877"/>
            <a:ext cx="927675" cy="1238865"/>
            <a:chOff x="2176274" y="4652349"/>
            <a:chExt cx="927675" cy="1238865"/>
          </a:xfrm>
          <a:scene3d>
            <a:camera prst="isometricOffAxis2Right"/>
            <a:lightRig rig="threePt" dir="t"/>
          </a:scene3d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431F00A-7F27-49D3-843D-59DFAD7CF73B}"/>
                </a:ext>
              </a:extLst>
            </p:cNvPr>
            <p:cNvSpPr/>
            <p:nvPr/>
          </p:nvSpPr>
          <p:spPr>
            <a:xfrm rot="2341009">
              <a:off x="2266090" y="4652349"/>
              <a:ext cx="622262" cy="1238865"/>
            </a:xfrm>
            <a:custGeom>
              <a:avLst/>
              <a:gdLst>
                <a:gd name="connsiteX0" fmla="*/ 48251 w 622262"/>
                <a:gd name="connsiteY0" fmla="*/ 1238865 h 1238865"/>
                <a:gd name="connsiteX1" fmla="*/ 48251 w 622262"/>
                <a:gd name="connsiteY1" fmla="*/ 825910 h 1238865"/>
                <a:gd name="connsiteX2" fmla="*/ 549696 w 622262"/>
                <a:gd name="connsiteY2" fmla="*/ 530942 h 1238865"/>
                <a:gd name="connsiteX3" fmla="*/ 608690 w 622262"/>
                <a:gd name="connsiteY3" fmla="*/ 0 h 123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262" h="1238865">
                  <a:moveTo>
                    <a:pt x="48251" y="1238865"/>
                  </a:moveTo>
                  <a:cubicBezTo>
                    <a:pt x="6464" y="1091381"/>
                    <a:pt x="-35323" y="943897"/>
                    <a:pt x="48251" y="825910"/>
                  </a:cubicBezTo>
                  <a:cubicBezTo>
                    <a:pt x="131825" y="707923"/>
                    <a:pt x="456290" y="668594"/>
                    <a:pt x="549696" y="530942"/>
                  </a:cubicBezTo>
                  <a:cubicBezTo>
                    <a:pt x="643103" y="393290"/>
                    <a:pt x="625896" y="196645"/>
                    <a:pt x="608690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83E23150-4FE0-4E32-816C-4A5B150C5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274" y="5234137"/>
              <a:ext cx="200220" cy="3970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33938E3E-D160-40E4-9133-A0FB767E9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138" y="5111733"/>
              <a:ext cx="108811" cy="13384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274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24"/>
    </mc:Choice>
    <mc:Fallback xmlns="">
      <p:transition spd="slow" advTm="952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3B5E48A-0BF8-49A7-A6B6-B18095407433}"/>
              </a:ext>
            </a:extLst>
          </p:cNvPr>
          <p:cNvGrpSpPr/>
          <p:nvPr/>
        </p:nvGrpSpPr>
        <p:grpSpPr>
          <a:xfrm>
            <a:off x="4106422" y="285464"/>
            <a:ext cx="2706762" cy="3143536"/>
            <a:chOff x="269493" y="726326"/>
            <a:chExt cx="3695700" cy="4292051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8BDB07B3-4E17-4A0D-AEB2-FDD3FEAEEF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4" b="1"/>
            <a:stretch/>
          </p:blipFill>
          <p:spPr>
            <a:xfrm>
              <a:off x="269493" y="1209542"/>
              <a:ext cx="3695700" cy="3808835"/>
            </a:xfrm>
            <a:prstGeom prst="rect">
              <a:avLst/>
            </a:prstGeom>
          </p:spPr>
        </p:pic>
        <p:sp>
          <p:nvSpPr>
            <p:cNvPr id="120" name="TextBox 18">
              <a:extLst>
                <a:ext uri="{FF2B5EF4-FFF2-40B4-BE49-F238E27FC236}">
                  <a16:creationId xmlns:a16="http://schemas.microsoft.com/office/drawing/2014/main" id="{3C7209EE-2A6C-4591-957A-3173B369BE88}"/>
                </a:ext>
              </a:extLst>
            </p:cNvPr>
            <p:cNvSpPr txBox="1"/>
            <p:nvPr/>
          </p:nvSpPr>
          <p:spPr>
            <a:xfrm>
              <a:off x="504155" y="726326"/>
              <a:ext cx="1840263" cy="7775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Sphere</a:t>
              </a:r>
              <a:endParaRPr lang="en-CA" sz="4000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233D89A-6604-4802-84BA-9E7718E1109B}"/>
              </a:ext>
            </a:extLst>
          </p:cNvPr>
          <p:cNvGrpSpPr/>
          <p:nvPr/>
        </p:nvGrpSpPr>
        <p:grpSpPr>
          <a:xfrm>
            <a:off x="9670660" y="251442"/>
            <a:ext cx="2521340" cy="3021245"/>
            <a:chOff x="4711249" y="495228"/>
            <a:chExt cx="3781120" cy="4530799"/>
          </a:xfrm>
        </p:grpSpPr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CA11B867-9197-4C0F-998E-96E2308FD2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15"/>
            <a:stretch/>
          </p:blipFill>
          <p:spPr>
            <a:xfrm>
              <a:off x="4711249" y="1076991"/>
              <a:ext cx="3781120" cy="3949036"/>
            </a:xfrm>
            <a:prstGeom prst="rect">
              <a:avLst/>
            </a:prstGeom>
          </p:spPr>
        </p:pic>
        <p:sp>
          <p:nvSpPr>
            <p:cNvPr id="123" name="TextBox 19">
              <a:extLst>
                <a:ext uri="{FF2B5EF4-FFF2-40B4-BE49-F238E27FC236}">
                  <a16:creationId xmlns:a16="http://schemas.microsoft.com/office/drawing/2014/main" id="{8CBE0CCC-C11E-4DCE-AFB6-7E173B22BF2C}"/>
                </a:ext>
              </a:extLst>
            </p:cNvPr>
            <p:cNvSpPr txBox="1"/>
            <p:nvPr/>
          </p:nvSpPr>
          <p:spPr>
            <a:xfrm>
              <a:off x="4917402" y="495228"/>
              <a:ext cx="2164658" cy="7775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Cylinder</a:t>
              </a:r>
              <a:endParaRPr lang="en-CA" sz="4000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ED2394B-2AB5-4244-A0D5-B55D2879A3A8}"/>
              </a:ext>
            </a:extLst>
          </p:cNvPr>
          <p:cNvGrpSpPr/>
          <p:nvPr/>
        </p:nvGrpSpPr>
        <p:grpSpPr>
          <a:xfrm>
            <a:off x="7007103" y="310963"/>
            <a:ext cx="2611120" cy="3007144"/>
            <a:chOff x="8296654" y="575868"/>
            <a:chExt cx="3915758" cy="4509655"/>
          </a:xfrm>
        </p:grpSpPr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4899607-C3E5-4957-8AD0-4832DD630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20"/>
            <a:stretch/>
          </p:blipFill>
          <p:spPr>
            <a:xfrm>
              <a:off x="8296654" y="1136487"/>
              <a:ext cx="3915758" cy="3949036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0963D76-F301-4A9A-9F94-D3A851B0D36C}"/>
                </a:ext>
              </a:extLst>
            </p:cNvPr>
            <p:cNvSpPr txBox="1"/>
            <p:nvPr/>
          </p:nvSpPr>
          <p:spPr>
            <a:xfrm>
              <a:off x="8496887" y="575868"/>
              <a:ext cx="1757645" cy="777575"/>
            </a:xfrm>
            <a:prstGeom prst="rect">
              <a:avLst/>
            </a:prstGeom>
            <a:solidFill>
              <a:schemeClr val="bg1"/>
            </a:solidFill>
            <a:effectLst>
              <a:softEdge rad="317500"/>
            </a:effectLst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Saddle</a:t>
              </a:r>
              <a:endParaRPr lang="en-US" sz="2800" dirty="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A66FB3C-4C51-4C7A-AAEE-3510C9E58919}"/>
              </a:ext>
            </a:extLst>
          </p:cNvPr>
          <p:cNvGrpSpPr/>
          <p:nvPr/>
        </p:nvGrpSpPr>
        <p:grpSpPr>
          <a:xfrm>
            <a:off x="794220" y="310962"/>
            <a:ext cx="3243467" cy="3039881"/>
            <a:chOff x="-3918806" y="-32855"/>
            <a:chExt cx="3850539" cy="3608846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199CCBD-AD76-46AE-A883-9EE0FCDA3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918806" y="449811"/>
              <a:ext cx="3850539" cy="3126180"/>
            </a:xfrm>
            <a:prstGeom prst="rect">
              <a:avLst/>
            </a:prstGeom>
          </p:spPr>
        </p:pic>
        <p:sp>
          <p:nvSpPr>
            <p:cNvPr id="129" name="TextBox 18">
              <a:extLst>
                <a:ext uri="{FF2B5EF4-FFF2-40B4-BE49-F238E27FC236}">
                  <a16:creationId xmlns:a16="http://schemas.microsoft.com/office/drawing/2014/main" id="{135FA4ED-0467-4BBA-A4F4-7FF0C49449F2}"/>
                </a:ext>
              </a:extLst>
            </p:cNvPr>
            <p:cNvSpPr txBox="1"/>
            <p:nvPr/>
          </p:nvSpPr>
          <p:spPr>
            <a:xfrm>
              <a:off x="-3219971" y="-32855"/>
              <a:ext cx="1150956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Plane</a:t>
              </a:r>
              <a:endParaRPr lang="en-CA" sz="4000" dirty="0"/>
            </a:p>
          </p:txBody>
        </p:sp>
      </p:grpSp>
      <p:sp>
        <p:nvSpPr>
          <p:cNvPr id="130" name="TextBox 18">
            <a:extLst>
              <a:ext uri="{FF2B5EF4-FFF2-40B4-BE49-F238E27FC236}">
                <a16:creationId xmlns:a16="http://schemas.microsoft.com/office/drawing/2014/main" id="{9D5E8227-75E1-484C-BD71-D70397D86A5C}"/>
              </a:ext>
            </a:extLst>
          </p:cNvPr>
          <p:cNvSpPr txBox="1"/>
          <p:nvPr/>
        </p:nvSpPr>
        <p:spPr>
          <a:xfrm rot="17098071">
            <a:off x="-425054" y="1217976"/>
            <a:ext cx="209692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Extrinsic</a:t>
            </a:r>
            <a:endParaRPr lang="en-CA" sz="48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5EF5C8C-4AC2-4614-AFDF-C7B3ED98FFAE}"/>
              </a:ext>
            </a:extLst>
          </p:cNvPr>
          <p:cNvCxnSpPr>
            <a:cxnSpLocks/>
          </p:cNvCxnSpPr>
          <p:nvPr/>
        </p:nvCxnSpPr>
        <p:spPr>
          <a:xfrm flipH="1">
            <a:off x="-4188" y="3357563"/>
            <a:ext cx="12196188" cy="1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6ECBEA3-A6F9-46C2-BAF3-42EAF3F7B05C}"/>
              </a:ext>
            </a:extLst>
          </p:cNvPr>
          <p:cNvGrpSpPr/>
          <p:nvPr/>
        </p:nvGrpSpPr>
        <p:grpSpPr>
          <a:xfrm>
            <a:off x="1382877" y="4048639"/>
            <a:ext cx="2458264" cy="2498399"/>
            <a:chOff x="2558386" y="3513876"/>
            <a:chExt cx="3251868" cy="330496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007B17E-20C0-44A0-BDE8-06A174CB488D}"/>
                </a:ext>
              </a:extLst>
            </p:cNvPr>
            <p:cNvSpPr/>
            <p:nvPr/>
          </p:nvSpPr>
          <p:spPr>
            <a:xfrm>
              <a:off x="2603700" y="3513876"/>
              <a:ext cx="3162300" cy="3284836"/>
            </a:xfrm>
            <a:prstGeom prst="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  <a:alpha val="50000"/>
                  </a:schemeClr>
                </a:gs>
                <a:gs pos="35000">
                  <a:srgbClr val="FFFF00">
                    <a:alpha val="49000"/>
                  </a:srgbClr>
                </a:gs>
                <a:gs pos="67000">
                  <a:srgbClr val="FFC000">
                    <a:alpha val="50000"/>
                  </a:srgbClr>
                </a:gs>
                <a:gs pos="100000">
                  <a:schemeClr val="accent2">
                    <a:lumMod val="50000"/>
                    <a:alpha val="49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88557E-A827-4E75-A863-F368100E29C0}"/>
                </a:ext>
              </a:extLst>
            </p:cNvPr>
            <p:cNvGrpSpPr/>
            <p:nvPr/>
          </p:nvGrpSpPr>
          <p:grpSpPr>
            <a:xfrm>
              <a:off x="2558386" y="3573154"/>
              <a:ext cx="3251868" cy="3245682"/>
              <a:chOff x="2558386" y="3573154"/>
              <a:chExt cx="3251868" cy="324568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B15558A-78FE-4251-89A8-E513AB87FF04}"/>
                  </a:ext>
                </a:extLst>
              </p:cNvPr>
              <p:cNvGrpSpPr/>
              <p:nvPr/>
            </p:nvGrpSpPr>
            <p:grpSpPr>
              <a:xfrm>
                <a:off x="2746350" y="3573154"/>
                <a:ext cx="2879764" cy="3245682"/>
                <a:chOff x="3214142" y="3982065"/>
                <a:chExt cx="2879764" cy="2875935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0AF65E49-F45F-4549-B928-9012EDBEDACA}"/>
                    </a:ext>
                  </a:extLst>
                </p:cNvPr>
                <p:cNvCxnSpPr/>
                <p:nvPr/>
              </p:nvCxnSpPr>
              <p:spPr>
                <a:xfrm>
                  <a:off x="3214142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3E3E188-3DE7-4D4A-A9A5-A0B9C0CB4ACE}"/>
                    </a:ext>
                  </a:extLst>
                </p:cNvPr>
                <p:cNvCxnSpPr/>
                <p:nvPr/>
              </p:nvCxnSpPr>
              <p:spPr>
                <a:xfrm>
                  <a:off x="3942437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E6A2B14E-F796-429B-9EA5-5526BBB6C74D}"/>
                    </a:ext>
                  </a:extLst>
                </p:cNvPr>
                <p:cNvCxnSpPr/>
                <p:nvPr/>
              </p:nvCxnSpPr>
              <p:spPr>
                <a:xfrm>
                  <a:off x="4654395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5A27D5CC-B478-42E3-87A1-095E6723245A}"/>
                    </a:ext>
                  </a:extLst>
                </p:cNvPr>
                <p:cNvCxnSpPr/>
                <p:nvPr/>
              </p:nvCxnSpPr>
              <p:spPr>
                <a:xfrm>
                  <a:off x="5363640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9BAE88BD-F198-4A4B-8CE1-78180822D14E}"/>
                    </a:ext>
                  </a:extLst>
                </p:cNvPr>
                <p:cNvCxnSpPr/>
                <p:nvPr/>
              </p:nvCxnSpPr>
              <p:spPr>
                <a:xfrm>
                  <a:off x="6093906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723CCF8-0DB8-4BAA-A837-DFE5195B0F04}"/>
                  </a:ext>
                </a:extLst>
              </p:cNvPr>
              <p:cNvGrpSpPr/>
              <p:nvPr/>
            </p:nvGrpSpPr>
            <p:grpSpPr>
              <a:xfrm rot="16200000">
                <a:off x="2744438" y="3571361"/>
                <a:ext cx="2879764" cy="3251868"/>
                <a:chOff x="3366542" y="4134465"/>
                <a:chExt cx="2879764" cy="2875935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647D2A7-B687-4B2B-882C-D50916141D46}"/>
                    </a:ext>
                  </a:extLst>
                </p:cNvPr>
                <p:cNvCxnSpPr/>
                <p:nvPr/>
              </p:nvCxnSpPr>
              <p:spPr>
                <a:xfrm>
                  <a:off x="3366542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5B9BFF0D-1516-4983-9671-47EED05B6A50}"/>
                    </a:ext>
                  </a:extLst>
                </p:cNvPr>
                <p:cNvCxnSpPr/>
                <p:nvPr/>
              </p:nvCxnSpPr>
              <p:spPr>
                <a:xfrm>
                  <a:off x="4094837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E2CB29B-B91D-44BF-8EA9-9EFCB655EB60}"/>
                    </a:ext>
                  </a:extLst>
                </p:cNvPr>
                <p:cNvCxnSpPr/>
                <p:nvPr/>
              </p:nvCxnSpPr>
              <p:spPr>
                <a:xfrm>
                  <a:off x="4806795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3D54B82-A3AA-4D87-B884-9C28A8218C4F}"/>
                    </a:ext>
                  </a:extLst>
                </p:cNvPr>
                <p:cNvCxnSpPr/>
                <p:nvPr/>
              </p:nvCxnSpPr>
              <p:spPr>
                <a:xfrm>
                  <a:off x="5516040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61EDD3EA-C1BB-4B6E-8D25-891AB447E03A}"/>
                    </a:ext>
                  </a:extLst>
                </p:cNvPr>
                <p:cNvCxnSpPr/>
                <p:nvPr/>
              </p:nvCxnSpPr>
              <p:spPr>
                <a:xfrm>
                  <a:off x="6246306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1" name="TextBox 18">
            <a:extLst>
              <a:ext uri="{FF2B5EF4-FFF2-40B4-BE49-F238E27FC236}">
                <a16:creationId xmlns:a16="http://schemas.microsoft.com/office/drawing/2014/main" id="{01D50316-8D9B-4EFC-9EC3-B76CBBE70052}"/>
              </a:ext>
            </a:extLst>
          </p:cNvPr>
          <p:cNvSpPr txBox="1"/>
          <p:nvPr/>
        </p:nvSpPr>
        <p:spPr>
          <a:xfrm>
            <a:off x="1396220" y="3652110"/>
            <a:ext cx="732896" cy="39196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Plane</a:t>
            </a:r>
            <a:endParaRPr lang="en-CA" sz="40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C4525B4-7B8A-43A6-B5EB-259CBE376DA7}"/>
              </a:ext>
            </a:extLst>
          </p:cNvPr>
          <p:cNvGrpSpPr/>
          <p:nvPr/>
        </p:nvGrpSpPr>
        <p:grpSpPr>
          <a:xfrm>
            <a:off x="4106422" y="3669529"/>
            <a:ext cx="2458264" cy="2894928"/>
            <a:chOff x="112206" y="2991869"/>
            <a:chExt cx="3251868" cy="382950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A69B118-040B-408C-8F56-687FFFCD2A9E}"/>
                </a:ext>
              </a:extLst>
            </p:cNvPr>
            <p:cNvGrpSpPr/>
            <p:nvPr/>
          </p:nvGrpSpPr>
          <p:grpSpPr>
            <a:xfrm>
              <a:off x="112206" y="3516410"/>
              <a:ext cx="3251868" cy="3304960"/>
              <a:chOff x="2558386" y="3513876"/>
              <a:chExt cx="3251868" cy="330496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DA1FE2B-6D1D-470A-8AE0-B51C44E853C3}"/>
                  </a:ext>
                </a:extLst>
              </p:cNvPr>
              <p:cNvSpPr/>
              <p:nvPr/>
            </p:nvSpPr>
            <p:spPr>
              <a:xfrm>
                <a:off x="2603700" y="3513876"/>
                <a:ext cx="3162300" cy="3284836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  <a:alpha val="50000"/>
                    </a:schemeClr>
                  </a:gs>
                  <a:gs pos="35000">
                    <a:srgbClr val="FFFF00">
                      <a:alpha val="49000"/>
                    </a:srgbClr>
                  </a:gs>
                  <a:gs pos="67000">
                    <a:srgbClr val="FFC000">
                      <a:alpha val="50000"/>
                    </a:srgbClr>
                  </a:gs>
                  <a:gs pos="100000">
                    <a:schemeClr val="accent2">
                      <a:lumMod val="50000"/>
                      <a:alpha val="49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50DB563-487E-4785-9C9C-57140D94DB5B}"/>
                  </a:ext>
                </a:extLst>
              </p:cNvPr>
              <p:cNvGrpSpPr/>
              <p:nvPr/>
            </p:nvGrpSpPr>
            <p:grpSpPr>
              <a:xfrm>
                <a:off x="2558386" y="3573154"/>
                <a:ext cx="3251868" cy="3245682"/>
                <a:chOff x="2558386" y="3573154"/>
                <a:chExt cx="3251868" cy="3245682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1232B85D-27C2-4855-8769-3F8893B34381}"/>
                    </a:ext>
                  </a:extLst>
                </p:cNvPr>
                <p:cNvGrpSpPr/>
                <p:nvPr/>
              </p:nvGrpSpPr>
              <p:grpSpPr>
                <a:xfrm>
                  <a:off x="2746350" y="3573154"/>
                  <a:ext cx="2879764" cy="3245682"/>
                  <a:chOff x="3214142" y="3982065"/>
                  <a:chExt cx="2879764" cy="2875935"/>
                </a:xfrm>
              </p:grpSpPr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EFD7CE8D-2B3D-4A89-BC34-C0178BF6BF27}"/>
                      </a:ext>
                    </a:extLst>
                  </p:cNvPr>
                  <p:cNvCxnSpPr/>
                  <p:nvPr/>
                </p:nvCxnSpPr>
                <p:spPr>
                  <a:xfrm>
                    <a:off x="3214142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71DB5DBB-4C0F-4357-9DF6-90FB16657D45}"/>
                      </a:ext>
                    </a:extLst>
                  </p:cNvPr>
                  <p:cNvCxnSpPr/>
                  <p:nvPr/>
                </p:nvCxnSpPr>
                <p:spPr>
                  <a:xfrm>
                    <a:off x="3942437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9387A809-C812-462F-AEDF-B7DCF4091EB9}"/>
                      </a:ext>
                    </a:extLst>
                  </p:cNvPr>
                  <p:cNvCxnSpPr/>
                  <p:nvPr/>
                </p:nvCxnSpPr>
                <p:spPr>
                  <a:xfrm>
                    <a:off x="4654395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BFAD0AF7-F052-43A2-A6D8-2DE7880F6E4C}"/>
                      </a:ext>
                    </a:extLst>
                  </p:cNvPr>
                  <p:cNvCxnSpPr/>
                  <p:nvPr/>
                </p:nvCxnSpPr>
                <p:spPr>
                  <a:xfrm>
                    <a:off x="5363640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5440D3EC-90B9-47B7-9056-E60E1148B33A}"/>
                      </a:ext>
                    </a:extLst>
                  </p:cNvPr>
                  <p:cNvCxnSpPr/>
                  <p:nvPr/>
                </p:nvCxnSpPr>
                <p:spPr>
                  <a:xfrm>
                    <a:off x="6093906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5F959B7-3472-4B9C-BF0A-026B474420E2}"/>
                    </a:ext>
                  </a:extLst>
                </p:cNvPr>
                <p:cNvGrpSpPr/>
                <p:nvPr/>
              </p:nvGrpSpPr>
              <p:grpSpPr>
                <a:xfrm rot="16200000">
                  <a:off x="2744438" y="3571361"/>
                  <a:ext cx="2879764" cy="3251868"/>
                  <a:chOff x="3366542" y="4134465"/>
                  <a:chExt cx="2879764" cy="2875935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761B19A-37F9-46DA-A21A-5A275DC6DF0C}"/>
                      </a:ext>
                    </a:extLst>
                  </p:cNvPr>
                  <p:cNvCxnSpPr/>
                  <p:nvPr/>
                </p:nvCxnSpPr>
                <p:spPr>
                  <a:xfrm>
                    <a:off x="3366542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A29CCAF2-9504-4DAF-A8D4-DAC6718052B3}"/>
                      </a:ext>
                    </a:extLst>
                  </p:cNvPr>
                  <p:cNvCxnSpPr/>
                  <p:nvPr/>
                </p:nvCxnSpPr>
                <p:spPr>
                  <a:xfrm>
                    <a:off x="4094837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5559D17F-7EAA-4ECF-83B3-CA2A63473C3E}"/>
                      </a:ext>
                    </a:extLst>
                  </p:cNvPr>
                  <p:cNvCxnSpPr/>
                  <p:nvPr/>
                </p:nvCxnSpPr>
                <p:spPr>
                  <a:xfrm>
                    <a:off x="4806795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B5B8A216-8A55-4D2B-9D53-2282198AD459}"/>
                      </a:ext>
                    </a:extLst>
                  </p:cNvPr>
                  <p:cNvCxnSpPr/>
                  <p:nvPr/>
                </p:nvCxnSpPr>
                <p:spPr>
                  <a:xfrm>
                    <a:off x="5516040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973F1612-4E4C-418B-8735-B38178DFEC84}"/>
                      </a:ext>
                    </a:extLst>
                  </p:cNvPr>
                  <p:cNvCxnSpPr/>
                  <p:nvPr/>
                </p:nvCxnSpPr>
                <p:spPr>
                  <a:xfrm>
                    <a:off x="6246306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5" name="TextBox 18">
              <a:extLst>
                <a:ext uri="{FF2B5EF4-FFF2-40B4-BE49-F238E27FC236}">
                  <a16:creationId xmlns:a16="http://schemas.microsoft.com/office/drawing/2014/main" id="{2278C020-2CAF-412E-A5A3-40ACAD35F4EA}"/>
                </a:ext>
              </a:extLst>
            </p:cNvPr>
            <p:cNvSpPr txBox="1"/>
            <p:nvPr/>
          </p:nvSpPr>
          <p:spPr>
            <a:xfrm>
              <a:off x="129857" y="2991869"/>
              <a:ext cx="1927112" cy="8142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Sphere</a:t>
              </a:r>
              <a:endParaRPr lang="en-CA" sz="4000" dirty="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41F0050-9EF1-4130-A250-F3116EC91A92}"/>
              </a:ext>
            </a:extLst>
          </p:cNvPr>
          <p:cNvGrpSpPr/>
          <p:nvPr/>
        </p:nvGrpSpPr>
        <p:grpSpPr>
          <a:xfrm>
            <a:off x="6897677" y="3652110"/>
            <a:ext cx="2458264" cy="2894928"/>
            <a:chOff x="112206" y="2991869"/>
            <a:chExt cx="3251868" cy="3829501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C9BB284-8FBD-4060-A8BB-83EAB832FF31}"/>
                </a:ext>
              </a:extLst>
            </p:cNvPr>
            <p:cNvGrpSpPr/>
            <p:nvPr/>
          </p:nvGrpSpPr>
          <p:grpSpPr>
            <a:xfrm>
              <a:off x="112206" y="3516410"/>
              <a:ext cx="3251868" cy="3304960"/>
              <a:chOff x="2558386" y="3513876"/>
              <a:chExt cx="3251868" cy="330496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BD96350-F78F-40F8-8578-9C3BCD24FD2F}"/>
                  </a:ext>
                </a:extLst>
              </p:cNvPr>
              <p:cNvSpPr/>
              <p:nvPr/>
            </p:nvSpPr>
            <p:spPr>
              <a:xfrm>
                <a:off x="2603700" y="3513876"/>
                <a:ext cx="3162300" cy="3284836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  <a:alpha val="50000"/>
                    </a:schemeClr>
                  </a:gs>
                  <a:gs pos="35000">
                    <a:srgbClr val="FFFF00">
                      <a:alpha val="49000"/>
                    </a:srgbClr>
                  </a:gs>
                  <a:gs pos="67000">
                    <a:srgbClr val="FFC000">
                      <a:alpha val="50000"/>
                    </a:srgbClr>
                  </a:gs>
                  <a:gs pos="100000">
                    <a:schemeClr val="accent2">
                      <a:lumMod val="50000"/>
                      <a:alpha val="49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93EFE14-E23D-4F11-9AAD-ABED75E514B4}"/>
                  </a:ext>
                </a:extLst>
              </p:cNvPr>
              <p:cNvGrpSpPr/>
              <p:nvPr/>
            </p:nvGrpSpPr>
            <p:grpSpPr>
              <a:xfrm>
                <a:off x="2558386" y="3573154"/>
                <a:ext cx="3251868" cy="3245682"/>
                <a:chOff x="2558386" y="3573154"/>
                <a:chExt cx="3251868" cy="3245682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9EF71C60-3B71-4494-ADD3-E047B7E6D250}"/>
                    </a:ext>
                  </a:extLst>
                </p:cNvPr>
                <p:cNvGrpSpPr/>
                <p:nvPr/>
              </p:nvGrpSpPr>
              <p:grpSpPr>
                <a:xfrm>
                  <a:off x="2746350" y="3573154"/>
                  <a:ext cx="2879764" cy="3245682"/>
                  <a:chOff x="3214142" y="3982065"/>
                  <a:chExt cx="2879764" cy="2875935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3A1EF21C-8EDC-4D2D-896E-DC47E8A63718}"/>
                      </a:ext>
                    </a:extLst>
                  </p:cNvPr>
                  <p:cNvCxnSpPr/>
                  <p:nvPr/>
                </p:nvCxnSpPr>
                <p:spPr>
                  <a:xfrm>
                    <a:off x="3214142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95C0AD8B-D235-467D-82D4-4AA8CB6F6F96}"/>
                      </a:ext>
                    </a:extLst>
                  </p:cNvPr>
                  <p:cNvCxnSpPr/>
                  <p:nvPr/>
                </p:nvCxnSpPr>
                <p:spPr>
                  <a:xfrm>
                    <a:off x="3942437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D8C8A639-ADC0-4467-8978-2AFEE33E88F6}"/>
                      </a:ext>
                    </a:extLst>
                  </p:cNvPr>
                  <p:cNvCxnSpPr/>
                  <p:nvPr/>
                </p:nvCxnSpPr>
                <p:spPr>
                  <a:xfrm>
                    <a:off x="4654395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A961E164-A89B-4269-AF52-36A7936E8CFD}"/>
                      </a:ext>
                    </a:extLst>
                  </p:cNvPr>
                  <p:cNvCxnSpPr/>
                  <p:nvPr/>
                </p:nvCxnSpPr>
                <p:spPr>
                  <a:xfrm>
                    <a:off x="5363640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FD57E11E-F317-4A81-86D4-43508EBBC792}"/>
                      </a:ext>
                    </a:extLst>
                  </p:cNvPr>
                  <p:cNvCxnSpPr/>
                  <p:nvPr/>
                </p:nvCxnSpPr>
                <p:spPr>
                  <a:xfrm>
                    <a:off x="6093906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3A61FFB2-DA60-4C15-8D94-ADAD450A86FB}"/>
                    </a:ext>
                  </a:extLst>
                </p:cNvPr>
                <p:cNvGrpSpPr/>
                <p:nvPr/>
              </p:nvGrpSpPr>
              <p:grpSpPr>
                <a:xfrm rot="16200000">
                  <a:off x="2744438" y="3571361"/>
                  <a:ext cx="2879764" cy="3251868"/>
                  <a:chOff x="3366542" y="4134465"/>
                  <a:chExt cx="2879764" cy="2875935"/>
                </a:xfrm>
              </p:grpSpPr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F3C9DF1-0A14-4447-A527-8E00B02FA842}"/>
                      </a:ext>
                    </a:extLst>
                  </p:cNvPr>
                  <p:cNvCxnSpPr/>
                  <p:nvPr/>
                </p:nvCxnSpPr>
                <p:spPr>
                  <a:xfrm>
                    <a:off x="3366542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21A0B875-7F8B-4CDF-B764-ADB66595DD0D}"/>
                      </a:ext>
                    </a:extLst>
                  </p:cNvPr>
                  <p:cNvCxnSpPr/>
                  <p:nvPr/>
                </p:nvCxnSpPr>
                <p:spPr>
                  <a:xfrm>
                    <a:off x="4094837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27F84F2C-0A71-4001-AD75-E49EB9117192}"/>
                      </a:ext>
                    </a:extLst>
                  </p:cNvPr>
                  <p:cNvCxnSpPr/>
                  <p:nvPr/>
                </p:nvCxnSpPr>
                <p:spPr>
                  <a:xfrm>
                    <a:off x="4806795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20B80F82-F460-4286-B5CC-2A23A90C8535}"/>
                      </a:ext>
                    </a:extLst>
                  </p:cNvPr>
                  <p:cNvCxnSpPr/>
                  <p:nvPr/>
                </p:nvCxnSpPr>
                <p:spPr>
                  <a:xfrm>
                    <a:off x="5516040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9BF943E1-5DC2-46B5-8FBA-92EA7FFBCF6E}"/>
                      </a:ext>
                    </a:extLst>
                  </p:cNvPr>
                  <p:cNvCxnSpPr/>
                  <p:nvPr/>
                </p:nvCxnSpPr>
                <p:spPr>
                  <a:xfrm>
                    <a:off x="6246306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33" name="TextBox 18">
              <a:extLst>
                <a:ext uri="{FF2B5EF4-FFF2-40B4-BE49-F238E27FC236}">
                  <a16:creationId xmlns:a16="http://schemas.microsoft.com/office/drawing/2014/main" id="{3549A133-74AB-482F-9130-D2FE1EF77CC3}"/>
                </a:ext>
              </a:extLst>
            </p:cNvPr>
            <p:cNvSpPr txBox="1"/>
            <p:nvPr/>
          </p:nvSpPr>
          <p:spPr>
            <a:xfrm>
              <a:off x="129857" y="2991869"/>
              <a:ext cx="1840596" cy="8142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Saddle</a:t>
              </a:r>
              <a:endParaRPr lang="en-CA" sz="4000" dirty="0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8E73561-AF46-41F3-A824-61F24FB4DFA9}"/>
              </a:ext>
            </a:extLst>
          </p:cNvPr>
          <p:cNvGrpSpPr/>
          <p:nvPr/>
        </p:nvGrpSpPr>
        <p:grpSpPr>
          <a:xfrm>
            <a:off x="9702275" y="3672162"/>
            <a:ext cx="2458264" cy="2894928"/>
            <a:chOff x="112206" y="2991869"/>
            <a:chExt cx="3251868" cy="3829501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8942DC9-B53B-4914-8CF1-A6A5BE5EB6AD}"/>
                </a:ext>
              </a:extLst>
            </p:cNvPr>
            <p:cNvGrpSpPr/>
            <p:nvPr/>
          </p:nvGrpSpPr>
          <p:grpSpPr>
            <a:xfrm>
              <a:off x="112206" y="3516410"/>
              <a:ext cx="3251868" cy="3304960"/>
              <a:chOff x="2558386" y="3513876"/>
              <a:chExt cx="3251868" cy="3304960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BDE8B15E-1958-4B57-947B-5255C0561430}"/>
                  </a:ext>
                </a:extLst>
              </p:cNvPr>
              <p:cNvSpPr/>
              <p:nvPr/>
            </p:nvSpPr>
            <p:spPr>
              <a:xfrm>
                <a:off x="2603700" y="3513876"/>
                <a:ext cx="3162300" cy="3284836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  <a:alpha val="50000"/>
                    </a:schemeClr>
                  </a:gs>
                  <a:gs pos="35000">
                    <a:srgbClr val="FFFF00">
                      <a:alpha val="49000"/>
                    </a:srgbClr>
                  </a:gs>
                  <a:gs pos="67000">
                    <a:srgbClr val="FFC000">
                      <a:alpha val="50000"/>
                    </a:srgbClr>
                  </a:gs>
                  <a:gs pos="100000">
                    <a:schemeClr val="accent2">
                      <a:lumMod val="50000"/>
                      <a:alpha val="49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218D7BF7-1482-4926-A98C-0D21E9B48BF7}"/>
                  </a:ext>
                </a:extLst>
              </p:cNvPr>
              <p:cNvGrpSpPr/>
              <p:nvPr/>
            </p:nvGrpSpPr>
            <p:grpSpPr>
              <a:xfrm>
                <a:off x="2558386" y="3573154"/>
                <a:ext cx="3251868" cy="3245682"/>
                <a:chOff x="2558386" y="3573154"/>
                <a:chExt cx="3251868" cy="3245682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3E5CE8BC-2D56-40E8-AD18-BEC636C06003}"/>
                    </a:ext>
                  </a:extLst>
                </p:cNvPr>
                <p:cNvGrpSpPr/>
                <p:nvPr/>
              </p:nvGrpSpPr>
              <p:grpSpPr>
                <a:xfrm>
                  <a:off x="2746350" y="3573154"/>
                  <a:ext cx="2879764" cy="3245682"/>
                  <a:chOff x="3214142" y="3982065"/>
                  <a:chExt cx="2879764" cy="2875935"/>
                </a:xfrm>
              </p:grpSpPr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B1D0EDE9-6799-44D6-9537-912756A91C6A}"/>
                      </a:ext>
                    </a:extLst>
                  </p:cNvPr>
                  <p:cNvCxnSpPr/>
                  <p:nvPr/>
                </p:nvCxnSpPr>
                <p:spPr>
                  <a:xfrm>
                    <a:off x="3214142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07EC2AB2-19C9-400D-8591-64F8E82FAC54}"/>
                      </a:ext>
                    </a:extLst>
                  </p:cNvPr>
                  <p:cNvCxnSpPr/>
                  <p:nvPr/>
                </p:nvCxnSpPr>
                <p:spPr>
                  <a:xfrm>
                    <a:off x="3942437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EAAF0F36-C5E2-4D4C-9B90-6A65FE42063A}"/>
                      </a:ext>
                    </a:extLst>
                  </p:cNvPr>
                  <p:cNvCxnSpPr/>
                  <p:nvPr/>
                </p:nvCxnSpPr>
                <p:spPr>
                  <a:xfrm>
                    <a:off x="4654395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F273D329-8D55-4B01-90A3-758B182EA8DD}"/>
                      </a:ext>
                    </a:extLst>
                  </p:cNvPr>
                  <p:cNvCxnSpPr/>
                  <p:nvPr/>
                </p:nvCxnSpPr>
                <p:spPr>
                  <a:xfrm>
                    <a:off x="5363640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0CCF22F-B498-43E5-A85B-BC8A0B2E9222}"/>
                      </a:ext>
                    </a:extLst>
                  </p:cNvPr>
                  <p:cNvCxnSpPr/>
                  <p:nvPr/>
                </p:nvCxnSpPr>
                <p:spPr>
                  <a:xfrm>
                    <a:off x="6093906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5EB1FCAF-68E3-4212-9AD8-71AAC5BE26C9}"/>
                    </a:ext>
                  </a:extLst>
                </p:cNvPr>
                <p:cNvGrpSpPr/>
                <p:nvPr/>
              </p:nvGrpSpPr>
              <p:grpSpPr>
                <a:xfrm rot="16200000">
                  <a:off x="2744438" y="3571361"/>
                  <a:ext cx="2879764" cy="3251868"/>
                  <a:chOff x="3366542" y="4134465"/>
                  <a:chExt cx="2879764" cy="2875935"/>
                </a:xfrm>
              </p:grpSpPr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6AD29B09-4BA9-4769-A2C5-2BD9BB0F417B}"/>
                      </a:ext>
                    </a:extLst>
                  </p:cNvPr>
                  <p:cNvCxnSpPr/>
                  <p:nvPr/>
                </p:nvCxnSpPr>
                <p:spPr>
                  <a:xfrm>
                    <a:off x="3366542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62AEE20F-A1D7-4A00-A0DA-16D92FDEE48E}"/>
                      </a:ext>
                    </a:extLst>
                  </p:cNvPr>
                  <p:cNvCxnSpPr/>
                  <p:nvPr/>
                </p:nvCxnSpPr>
                <p:spPr>
                  <a:xfrm>
                    <a:off x="4094837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59EFF4A9-577C-4C1A-ACCA-090948E6C1E8}"/>
                      </a:ext>
                    </a:extLst>
                  </p:cNvPr>
                  <p:cNvCxnSpPr/>
                  <p:nvPr/>
                </p:nvCxnSpPr>
                <p:spPr>
                  <a:xfrm>
                    <a:off x="4806795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259BB729-C6B0-4599-9FAE-1B6542D85B63}"/>
                      </a:ext>
                    </a:extLst>
                  </p:cNvPr>
                  <p:cNvCxnSpPr/>
                  <p:nvPr/>
                </p:nvCxnSpPr>
                <p:spPr>
                  <a:xfrm>
                    <a:off x="5516040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02A5D667-51FF-4A36-908D-451E0D7F4E93}"/>
                      </a:ext>
                    </a:extLst>
                  </p:cNvPr>
                  <p:cNvCxnSpPr/>
                  <p:nvPr/>
                </p:nvCxnSpPr>
                <p:spPr>
                  <a:xfrm>
                    <a:off x="6246306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50" name="TextBox 18">
              <a:extLst>
                <a:ext uri="{FF2B5EF4-FFF2-40B4-BE49-F238E27FC236}">
                  <a16:creationId xmlns:a16="http://schemas.microsoft.com/office/drawing/2014/main" id="{C802E48F-7675-476C-BC4D-1DE7CB3AC656}"/>
                </a:ext>
              </a:extLst>
            </p:cNvPr>
            <p:cNvSpPr txBox="1"/>
            <p:nvPr/>
          </p:nvSpPr>
          <p:spPr>
            <a:xfrm>
              <a:off x="129857" y="2991869"/>
              <a:ext cx="2266818" cy="8142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Cylinder</a:t>
              </a:r>
              <a:endParaRPr lang="en-CA" sz="4000" dirty="0"/>
            </a:p>
          </p:txBody>
        </p:sp>
      </p:grpSp>
      <p:sp>
        <p:nvSpPr>
          <p:cNvPr id="166" name="TextBox 18">
            <a:extLst>
              <a:ext uri="{FF2B5EF4-FFF2-40B4-BE49-F238E27FC236}">
                <a16:creationId xmlns:a16="http://schemas.microsoft.com/office/drawing/2014/main" id="{F4E30ABF-4AD3-44AC-B028-228D2F97B123}"/>
              </a:ext>
            </a:extLst>
          </p:cNvPr>
          <p:cNvSpPr txBox="1"/>
          <p:nvPr/>
        </p:nvSpPr>
        <p:spPr>
          <a:xfrm rot="17098071">
            <a:off x="-340859" y="4765140"/>
            <a:ext cx="200125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Intrinsic</a:t>
            </a:r>
            <a:endParaRPr lang="en-CA" sz="4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8EA8A2-2CE6-44F0-A134-B4450356FBBF}"/>
              </a:ext>
            </a:extLst>
          </p:cNvPr>
          <p:cNvGrpSpPr/>
          <p:nvPr/>
        </p:nvGrpSpPr>
        <p:grpSpPr>
          <a:xfrm>
            <a:off x="2205527" y="4648511"/>
            <a:ext cx="927675" cy="1238865"/>
            <a:chOff x="2176274" y="4652349"/>
            <a:chExt cx="927675" cy="123886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EA15644-BDEE-49FA-9E49-D32B4BF1B8C4}"/>
                </a:ext>
              </a:extLst>
            </p:cNvPr>
            <p:cNvSpPr/>
            <p:nvPr/>
          </p:nvSpPr>
          <p:spPr>
            <a:xfrm rot="2341009">
              <a:off x="2266090" y="4652349"/>
              <a:ext cx="622262" cy="1238865"/>
            </a:xfrm>
            <a:custGeom>
              <a:avLst/>
              <a:gdLst>
                <a:gd name="connsiteX0" fmla="*/ 48251 w 622262"/>
                <a:gd name="connsiteY0" fmla="*/ 1238865 h 1238865"/>
                <a:gd name="connsiteX1" fmla="*/ 48251 w 622262"/>
                <a:gd name="connsiteY1" fmla="*/ 825910 h 1238865"/>
                <a:gd name="connsiteX2" fmla="*/ 549696 w 622262"/>
                <a:gd name="connsiteY2" fmla="*/ 530942 h 1238865"/>
                <a:gd name="connsiteX3" fmla="*/ 608690 w 622262"/>
                <a:gd name="connsiteY3" fmla="*/ 0 h 123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262" h="1238865">
                  <a:moveTo>
                    <a:pt x="48251" y="1238865"/>
                  </a:moveTo>
                  <a:cubicBezTo>
                    <a:pt x="6464" y="1091381"/>
                    <a:pt x="-35323" y="943897"/>
                    <a:pt x="48251" y="825910"/>
                  </a:cubicBezTo>
                  <a:cubicBezTo>
                    <a:pt x="131825" y="707923"/>
                    <a:pt x="456290" y="668594"/>
                    <a:pt x="549696" y="530942"/>
                  </a:cubicBezTo>
                  <a:cubicBezTo>
                    <a:pt x="643103" y="393290"/>
                    <a:pt x="625896" y="196645"/>
                    <a:pt x="608690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14BCB9-48B3-4396-A3CE-07DCD2F0AB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274" y="5234137"/>
              <a:ext cx="200220" cy="3970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19798A2C-EC43-493E-B82F-88E549A250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138" y="5111733"/>
              <a:ext cx="108811" cy="13384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1135227-6297-4AA2-AFBB-5555894719A7}"/>
              </a:ext>
            </a:extLst>
          </p:cNvPr>
          <p:cNvGrpSpPr/>
          <p:nvPr/>
        </p:nvGrpSpPr>
        <p:grpSpPr>
          <a:xfrm>
            <a:off x="4896902" y="4688218"/>
            <a:ext cx="927675" cy="1238865"/>
            <a:chOff x="2176274" y="4652349"/>
            <a:chExt cx="927675" cy="1238865"/>
          </a:xfrm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56BF4F3-3FE2-49CA-8BB1-E1AE43AF17CF}"/>
                </a:ext>
              </a:extLst>
            </p:cNvPr>
            <p:cNvSpPr/>
            <p:nvPr/>
          </p:nvSpPr>
          <p:spPr>
            <a:xfrm rot="2341009">
              <a:off x="2266090" y="4652349"/>
              <a:ext cx="622262" cy="1238865"/>
            </a:xfrm>
            <a:custGeom>
              <a:avLst/>
              <a:gdLst>
                <a:gd name="connsiteX0" fmla="*/ 48251 w 622262"/>
                <a:gd name="connsiteY0" fmla="*/ 1238865 h 1238865"/>
                <a:gd name="connsiteX1" fmla="*/ 48251 w 622262"/>
                <a:gd name="connsiteY1" fmla="*/ 825910 h 1238865"/>
                <a:gd name="connsiteX2" fmla="*/ 549696 w 622262"/>
                <a:gd name="connsiteY2" fmla="*/ 530942 h 1238865"/>
                <a:gd name="connsiteX3" fmla="*/ 608690 w 622262"/>
                <a:gd name="connsiteY3" fmla="*/ 0 h 123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262" h="1238865">
                  <a:moveTo>
                    <a:pt x="48251" y="1238865"/>
                  </a:moveTo>
                  <a:cubicBezTo>
                    <a:pt x="6464" y="1091381"/>
                    <a:pt x="-35323" y="943897"/>
                    <a:pt x="48251" y="825910"/>
                  </a:cubicBezTo>
                  <a:cubicBezTo>
                    <a:pt x="131825" y="707923"/>
                    <a:pt x="456290" y="668594"/>
                    <a:pt x="549696" y="530942"/>
                  </a:cubicBezTo>
                  <a:cubicBezTo>
                    <a:pt x="643103" y="393290"/>
                    <a:pt x="625896" y="196645"/>
                    <a:pt x="608690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5DD64D4F-8168-4092-9D04-3A3A2EC8B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274" y="5234137"/>
              <a:ext cx="200220" cy="3970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5EAACC8A-0014-46FA-AB92-0C5583D72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138" y="5111733"/>
              <a:ext cx="108811" cy="13384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95998C0-3586-43A4-AC77-1F7EF69EEFF6}"/>
              </a:ext>
            </a:extLst>
          </p:cNvPr>
          <p:cNvGrpSpPr/>
          <p:nvPr/>
        </p:nvGrpSpPr>
        <p:grpSpPr>
          <a:xfrm>
            <a:off x="7724686" y="4660889"/>
            <a:ext cx="927675" cy="1238865"/>
            <a:chOff x="2176274" y="4652349"/>
            <a:chExt cx="927675" cy="1238865"/>
          </a:xfrm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1952EF0-4BAE-45A8-9E62-20D130276592}"/>
                </a:ext>
              </a:extLst>
            </p:cNvPr>
            <p:cNvSpPr/>
            <p:nvPr/>
          </p:nvSpPr>
          <p:spPr>
            <a:xfrm rot="2341009">
              <a:off x="2266090" y="4652349"/>
              <a:ext cx="622262" cy="1238865"/>
            </a:xfrm>
            <a:custGeom>
              <a:avLst/>
              <a:gdLst>
                <a:gd name="connsiteX0" fmla="*/ 48251 w 622262"/>
                <a:gd name="connsiteY0" fmla="*/ 1238865 h 1238865"/>
                <a:gd name="connsiteX1" fmla="*/ 48251 w 622262"/>
                <a:gd name="connsiteY1" fmla="*/ 825910 h 1238865"/>
                <a:gd name="connsiteX2" fmla="*/ 549696 w 622262"/>
                <a:gd name="connsiteY2" fmla="*/ 530942 h 1238865"/>
                <a:gd name="connsiteX3" fmla="*/ 608690 w 622262"/>
                <a:gd name="connsiteY3" fmla="*/ 0 h 123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262" h="1238865">
                  <a:moveTo>
                    <a:pt x="48251" y="1238865"/>
                  </a:moveTo>
                  <a:cubicBezTo>
                    <a:pt x="6464" y="1091381"/>
                    <a:pt x="-35323" y="943897"/>
                    <a:pt x="48251" y="825910"/>
                  </a:cubicBezTo>
                  <a:cubicBezTo>
                    <a:pt x="131825" y="707923"/>
                    <a:pt x="456290" y="668594"/>
                    <a:pt x="549696" y="530942"/>
                  </a:cubicBezTo>
                  <a:cubicBezTo>
                    <a:pt x="643103" y="393290"/>
                    <a:pt x="625896" y="196645"/>
                    <a:pt x="608690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9B3F5B6-DBC1-4350-A0AF-09CD364F3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274" y="5234137"/>
              <a:ext cx="200220" cy="3970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56E1CBFA-DBBD-43CF-A635-79FF3C727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138" y="5111733"/>
              <a:ext cx="108811" cy="13384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2EF19DA-C2C3-4891-8EF8-38E983C9CD3A}"/>
              </a:ext>
            </a:extLst>
          </p:cNvPr>
          <p:cNvGrpSpPr/>
          <p:nvPr/>
        </p:nvGrpSpPr>
        <p:grpSpPr>
          <a:xfrm>
            <a:off x="10531158" y="4700811"/>
            <a:ext cx="927675" cy="1238865"/>
            <a:chOff x="2176274" y="4652349"/>
            <a:chExt cx="927675" cy="1238865"/>
          </a:xfrm>
        </p:grpSpPr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94F6920-A5A7-4CEC-A2EB-2113176D2C0A}"/>
                </a:ext>
              </a:extLst>
            </p:cNvPr>
            <p:cNvSpPr/>
            <p:nvPr/>
          </p:nvSpPr>
          <p:spPr>
            <a:xfrm rot="2341009">
              <a:off x="2266090" y="4652349"/>
              <a:ext cx="622262" cy="1238865"/>
            </a:xfrm>
            <a:custGeom>
              <a:avLst/>
              <a:gdLst>
                <a:gd name="connsiteX0" fmla="*/ 48251 w 622262"/>
                <a:gd name="connsiteY0" fmla="*/ 1238865 h 1238865"/>
                <a:gd name="connsiteX1" fmla="*/ 48251 w 622262"/>
                <a:gd name="connsiteY1" fmla="*/ 825910 h 1238865"/>
                <a:gd name="connsiteX2" fmla="*/ 549696 w 622262"/>
                <a:gd name="connsiteY2" fmla="*/ 530942 h 1238865"/>
                <a:gd name="connsiteX3" fmla="*/ 608690 w 622262"/>
                <a:gd name="connsiteY3" fmla="*/ 0 h 123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262" h="1238865">
                  <a:moveTo>
                    <a:pt x="48251" y="1238865"/>
                  </a:moveTo>
                  <a:cubicBezTo>
                    <a:pt x="6464" y="1091381"/>
                    <a:pt x="-35323" y="943897"/>
                    <a:pt x="48251" y="825910"/>
                  </a:cubicBezTo>
                  <a:cubicBezTo>
                    <a:pt x="131825" y="707923"/>
                    <a:pt x="456290" y="668594"/>
                    <a:pt x="549696" y="530942"/>
                  </a:cubicBezTo>
                  <a:cubicBezTo>
                    <a:pt x="643103" y="393290"/>
                    <a:pt x="625896" y="196645"/>
                    <a:pt x="608690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2A0702AD-9CE3-4C23-9BA7-24871DCDC0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274" y="5234137"/>
              <a:ext cx="200220" cy="3970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D1D6D2CC-3C67-4D99-8A41-ED136AAF8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138" y="5111733"/>
              <a:ext cx="108811" cy="13384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D2CF66B-43B5-4A65-91FB-823FE9B051EF}"/>
              </a:ext>
            </a:extLst>
          </p:cNvPr>
          <p:cNvGrpSpPr/>
          <p:nvPr/>
        </p:nvGrpSpPr>
        <p:grpSpPr>
          <a:xfrm>
            <a:off x="2142636" y="1340956"/>
            <a:ext cx="927675" cy="1238865"/>
            <a:chOff x="2176274" y="4652349"/>
            <a:chExt cx="927675" cy="1238865"/>
          </a:xfrm>
          <a:scene3d>
            <a:camera prst="perspectiveRelaxed"/>
            <a:lightRig rig="threePt" dir="t"/>
          </a:scene3d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3F85359-1774-4910-8EC8-856A61D2FBAC}"/>
                </a:ext>
              </a:extLst>
            </p:cNvPr>
            <p:cNvSpPr/>
            <p:nvPr/>
          </p:nvSpPr>
          <p:spPr>
            <a:xfrm rot="2341009">
              <a:off x="2266090" y="4652349"/>
              <a:ext cx="622262" cy="1238865"/>
            </a:xfrm>
            <a:custGeom>
              <a:avLst/>
              <a:gdLst>
                <a:gd name="connsiteX0" fmla="*/ 48251 w 622262"/>
                <a:gd name="connsiteY0" fmla="*/ 1238865 h 1238865"/>
                <a:gd name="connsiteX1" fmla="*/ 48251 w 622262"/>
                <a:gd name="connsiteY1" fmla="*/ 825910 h 1238865"/>
                <a:gd name="connsiteX2" fmla="*/ 549696 w 622262"/>
                <a:gd name="connsiteY2" fmla="*/ 530942 h 1238865"/>
                <a:gd name="connsiteX3" fmla="*/ 608690 w 622262"/>
                <a:gd name="connsiteY3" fmla="*/ 0 h 123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262" h="1238865">
                  <a:moveTo>
                    <a:pt x="48251" y="1238865"/>
                  </a:moveTo>
                  <a:cubicBezTo>
                    <a:pt x="6464" y="1091381"/>
                    <a:pt x="-35323" y="943897"/>
                    <a:pt x="48251" y="825910"/>
                  </a:cubicBezTo>
                  <a:cubicBezTo>
                    <a:pt x="131825" y="707923"/>
                    <a:pt x="456290" y="668594"/>
                    <a:pt x="549696" y="530942"/>
                  </a:cubicBezTo>
                  <a:cubicBezTo>
                    <a:pt x="643103" y="393290"/>
                    <a:pt x="625896" y="196645"/>
                    <a:pt x="608690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31A97B9-3E4A-43E2-83A8-B0131A7C0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274" y="5234137"/>
              <a:ext cx="200220" cy="3970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8347B99-3F05-42C3-80F7-7617D8224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138" y="5111733"/>
              <a:ext cx="108811" cy="13384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78481F6-DB6E-424C-BBD2-DDD73FFD62FD}"/>
              </a:ext>
            </a:extLst>
          </p:cNvPr>
          <p:cNvGrpSpPr/>
          <p:nvPr/>
        </p:nvGrpSpPr>
        <p:grpSpPr>
          <a:xfrm>
            <a:off x="5097122" y="1513594"/>
            <a:ext cx="927675" cy="1238865"/>
            <a:chOff x="2176274" y="4652349"/>
            <a:chExt cx="927675" cy="1238865"/>
          </a:xfrm>
          <a:scene3d>
            <a:camera prst="perspectiveContrastingLeftFacing"/>
            <a:lightRig rig="threePt" dir="t"/>
          </a:scene3d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1A185B9-04F9-4D19-AF06-41F8210D3AF4}"/>
                </a:ext>
              </a:extLst>
            </p:cNvPr>
            <p:cNvSpPr/>
            <p:nvPr/>
          </p:nvSpPr>
          <p:spPr>
            <a:xfrm rot="2341009">
              <a:off x="2266090" y="4652349"/>
              <a:ext cx="622262" cy="1238865"/>
            </a:xfrm>
            <a:custGeom>
              <a:avLst/>
              <a:gdLst>
                <a:gd name="connsiteX0" fmla="*/ 48251 w 622262"/>
                <a:gd name="connsiteY0" fmla="*/ 1238865 h 1238865"/>
                <a:gd name="connsiteX1" fmla="*/ 48251 w 622262"/>
                <a:gd name="connsiteY1" fmla="*/ 825910 h 1238865"/>
                <a:gd name="connsiteX2" fmla="*/ 549696 w 622262"/>
                <a:gd name="connsiteY2" fmla="*/ 530942 h 1238865"/>
                <a:gd name="connsiteX3" fmla="*/ 608690 w 622262"/>
                <a:gd name="connsiteY3" fmla="*/ 0 h 123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262" h="1238865">
                  <a:moveTo>
                    <a:pt x="48251" y="1238865"/>
                  </a:moveTo>
                  <a:cubicBezTo>
                    <a:pt x="6464" y="1091381"/>
                    <a:pt x="-35323" y="943897"/>
                    <a:pt x="48251" y="825910"/>
                  </a:cubicBezTo>
                  <a:cubicBezTo>
                    <a:pt x="131825" y="707923"/>
                    <a:pt x="456290" y="668594"/>
                    <a:pt x="549696" y="530942"/>
                  </a:cubicBezTo>
                  <a:cubicBezTo>
                    <a:pt x="643103" y="393290"/>
                    <a:pt x="625896" y="196645"/>
                    <a:pt x="608690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126A3E3-FA43-4A6B-AA5B-4C72B7DABB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274" y="5234137"/>
              <a:ext cx="200220" cy="3970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DDA47090-4802-47C5-B07B-9ABE097DA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138" y="5111733"/>
              <a:ext cx="108811" cy="13384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195C368-820A-4491-8C5D-FF66C88619C6}"/>
              </a:ext>
            </a:extLst>
          </p:cNvPr>
          <p:cNvGrpSpPr/>
          <p:nvPr/>
        </p:nvGrpSpPr>
        <p:grpSpPr>
          <a:xfrm>
            <a:off x="10568064" y="1685298"/>
            <a:ext cx="927675" cy="1238865"/>
            <a:chOff x="2176274" y="4652349"/>
            <a:chExt cx="927675" cy="1238865"/>
          </a:xfrm>
          <a:scene3d>
            <a:camera prst="isometricOffAxis1Right">
              <a:rot lat="0" lon="0" rev="0"/>
            </a:camera>
            <a:lightRig rig="threePt" dir="t"/>
          </a:scene3d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CD9E704-F06E-43EA-88EB-9FB98E1AC4FE}"/>
                </a:ext>
              </a:extLst>
            </p:cNvPr>
            <p:cNvSpPr/>
            <p:nvPr/>
          </p:nvSpPr>
          <p:spPr>
            <a:xfrm rot="2341009">
              <a:off x="2266090" y="4652349"/>
              <a:ext cx="622262" cy="1238865"/>
            </a:xfrm>
            <a:custGeom>
              <a:avLst/>
              <a:gdLst>
                <a:gd name="connsiteX0" fmla="*/ 48251 w 622262"/>
                <a:gd name="connsiteY0" fmla="*/ 1238865 h 1238865"/>
                <a:gd name="connsiteX1" fmla="*/ 48251 w 622262"/>
                <a:gd name="connsiteY1" fmla="*/ 825910 h 1238865"/>
                <a:gd name="connsiteX2" fmla="*/ 549696 w 622262"/>
                <a:gd name="connsiteY2" fmla="*/ 530942 h 1238865"/>
                <a:gd name="connsiteX3" fmla="*/ 608690 w 622262"/>
                <a:gd name="connsiteY3" fmla="*/ 0 h 123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262" h="1238865">
                  <a:moveTo>
                    <a:pt x="48251" y="1238865"/>
                  </a:moveTo>
                  <a:cubicBezTo>
                    <a:pt x="6464" y="1091381"/>
                    <a:pt x="-35323" y="943897"/>
                    <a:pt x="48251" y="825910"/>
                  </a:cubicBezTo>
                  <a:cubicBezTo>
                    <a:pt x="131825" y="707923"/>
                    <a:pt x="456290" y="668594"/>
                    <a:pt x="549696" y="530942"/>
                  </a:cubicBezTo>
                  <a:cubicBezTo>
                    <a:pt x="643103" y="393290"/>
                    <a:pt x="625896" y="196645"/>
                    <a:pt x="608690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1B111EFA-162A-4C17-960F-E28FB27CC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274" y="5234137"/>
              <a:ext cx="200220" cy="3970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8F43ADE-24FA-4626-B269-EF8D35673D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138" y="5111733"/>
              <a:ext cx="108811" cy="13384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621CA36-6673-4F1A-AE6E-98BCF37C1A8D}"/>
              </a:ext>
            </a:extLst>
          </p:cNvPr>
          <p:cNvGrpSpPr/>
          <p:nvPr/>
        </p:nvGrpSpPr>
        <p:grpSpPr>
          <a:xfrm rot="1046591">
            <a:off x="8089257" y="1258877"/>
            <a:ext cx="927675" cy="1238865"/>
            <a:chOff x="2176274" y="4652349"/>
            <a:chExt cx="927675" cy="1238865"/>
          </a:xfrm>
          <a:scene3d>
            <a:camera prst="isometricOffAxis2Right"/>
            <a:lightRig rig="threePt" dir="t"/>
          </a:scene3d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431F00A-7F27-49D3-843D-59DFAD7CF73B}"/>
                </a:ext>
              </a:extLst>
            </p:cNvPr>
            <p:cNvSpPr/>
            <p:nvPr/>
          </p:nvSpPr>
          <p:spPr>
            <a:xfrm rot="2341009">
              <a:off x="2266090" y="4652349"/>
              <a:ext cx="622262" cy="1238865"/>
            </a:xfrm>
            <a:custGeom>
              <a:avLst/>
              <a:gdLst>
                <a:gd name="connsiteX0" fmla="*/ 48251 w 622262"/>
                <a:gd name="connsiteY0" fmla="*/ 1238865 h 1238865"/>
                <a:gd name="connsiteX1" fmla="*/ 48251 w 622262"/>
                <a:gd name="connsiteY1" fmla="*/ 825910 h 1238865"/>
                <a:gd name="connsiteX2" fmla="*/ 549696 w 622262"/>
                <a:gd name="connsiteY2" fmla="*/ 530942 h 1238865"/>
                <a:gd name="connsiteX3" fmla="*/ 608690 w 622262"/>
                <a:gd name="connsiteY3" fmla="*/ 0 h 123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262" h="1238865">
                  <a:moveTo>
                    <a:pt x="48251" y="1238865"/>
                  </a:moveTo>
                  <a:cubicBezTo>
                    <a:pt x="6464" y="1091381"/>
                    <a:pt x="-35323" y="943897"/>
                    <a:pt x="48251" y="825910"/>
                  </a:cubicBezTo>
                  <a:cubicBezTo>
                    <a:pt x="131825" y="707923"/>
                    <a:pt x="456290" y="668594"/>
                    <a:pt x="549696" y="530942"/>
                  </a:cubicBezTo>
                  <a:cubicBezTo>
                    <a:pt x="643103" y="393290"/>
                    <a:pt x="625896" y="196645"/>
                    <a:pt x="608690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83E23150-4FE0-4E32-816C-4A5B150C5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274" y="5234137"/>
              <a:ext cx="200220" cy="3970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33938E3E-D160-40E4-9133-A0FB767E9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138" y="5111733"/>
              <a:ext cx="108811" cy="13384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20616AA-BAFA-4F37-8A26-2A028F577607}"/>
              </a:ext>
            </a:extLst>
          </p:cNvPr>
          <p:cNvGrpSpPr/>
          <p:nvPr/>
        </p:nvGrpSpPr>
        <p:grpSpPr>
          <a:xfrm>
            <a:off x="4856736" y="2780565"/>
            <a:ext cx="5936120" cy="2395083"/>
            <a:chOff x="4856736" y="2780565"/>
            <a:chExt cx="5936120" cy="2395083"/>
          </a:xfrm>
        </p:grpSpPr>
        <p:sp>
          <p:nvSpPr>
            <p:cNvPr id="167" name="TextBox 18">
              <a:extLst>
                <a:ext uri="{FF2B5EF4-FFF2-40B4-BE49-F238E27FC236}">
                  <a16:creationId xmlns:a16="http://schemas.microsoft.com/office/drawing/2014/main" id="{E9D741BD-3546-4BFD-BAE7-09F0A1A72A66}"/>
                </a:ext>
              </a:extLst>
            </p:cNvPr>
            <p:cNvSpPr txBox="1"/>
            <p:nvPr/>
          </p:nvSpPr>
          <p:spPr>
            <a:xfrm>
              <a:off x="4856736" y="2780565"/>
              <a:ext cx="5936120" cy="83099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70C0"/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5400" dirty="0">
                  <a:solidFill>
                    <a:srgbClr val="0070C0"/>
                  </a:solidFill>
                </a:rPr>
                <a:t>Different Lengths</a:t>
              </a:r>
              <a:endParaRPr lang="en-CA" sz="5400" dirty="0">
                <a:solidFill>
                  <a:srgbClr val="0070C0"/>
                </a:solidFill>
              </a:endParaRPr>
            </a:p>
          </p:txBody>
        </p: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6884A7E4-C16C-44DE-A479-CFDA5E203128}"/>
                </a:ext>
              </a:extLst>
            </p:cNvPr>
            <p:cNvCxnSpPr/>
            <p:nvPr/>
          </p:nvCxnSpPr>
          <p:spPr>
            <a:xfrm flipH="1">
              <a:off x="5929549" y="3632027"/>
              <a:ext cx="495935" cy="11507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467432AA-7B4E-4234-BB21-A968D2D20F8D}"/>
                </a:ext>
              </a:extLst>
            </p:cNvPr>
            <p:cNvCxnSpPr>
              <a:cxnSpLocks/>
            </p:cNvCxnSpPr>
            <p:nvPr/>
          </p:nvCxnSpPr>
          <p:spPr>
            <a:xfrm>
              <a:off x="8273334" y="3631528"/>
              <a:ext cx="184630" cy="12331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FC5CFE65-65B2-4BE6-86ED-74C399E512E8}"/>
                </a:ext>
              </a:extLst>
            </p:cNvPr>
            <p:cNvCxnSpPr>
              <a:cxnSpLocks/>
            </p:cNvCxnSpPr>
            <p:nvPr/>
          </p:nvCxnSpPr>
          <p:spPr>
            <a:xfrm>
              <a:off x="9029875" y="3611562"/>
              <a:ext cx="1181342" cy="15640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55622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24"/>
    </mc:Choice>
    <mc:Fallback xmlns="">
      <p:transition spd="slow" advTm="9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5EF5C8C-4AC2-4614-AFDF-C7B3ED98FFAE}"/>
              </a:ext>
            </a:extLst>
          </p:cNvPr>
          <p:cNvCxnSpPr>
            <a:cxnSpLocks/>
          </p:cNvCxnSpPr>
          <p:nvPr/>
        </p:nvCxnSpPr>
        <p:spPr>
          <a:xfrm flipH="1">
            <a:off x="-4188" y="3357563"/>
            <a:ext cx="12196188" cy="1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74859F7-1677-4C4C-9252-52169AC7C65A}"/>
              </a:ext>
            </a:extLst>
          </p:cNvPr>
          <p:cNvGrpSpPr/>
          <p:nvPr/>
        </p:nvGrpSpPr>
        <p:grpSpPr>
          <a:xfrm>
            <a:off x="1382877" y="3652110"/>
            <a:ext cx="2458264" cy="2894928"/>
            <a:chOff x="112206" y="2991869"/>
            <a:chExt cx="3251868" cy="382950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6ECBEA3-A6F9-46C2-BAF3-42EAF3F7B05C}"/>
                </a:ext>
              </a:extLst>
            </p:cNvPr>
            <p:cNvGrpSpPr/>
            <p:nvPr/>
          </p:nvGrpSpPr>
          <p:grpSpPr>
            <a:xfrm>
              <a:off x="112206" y="3516410"/>
              <a:ext cx="3251868" cy="3304960"/>
              <a:chOff x="2558386" y="3513876"/>
              <a:chExt cx="3251868" cy="330496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007B17E-20C0-44A0-BDE8-06A174CB488D}"/>
                  </a:ext>
                </a:extLst>
              </p:cNvPr>
              <p:cNvSpPr/>
              <p:nvPr/>
            </p:nvSpPr>
            <p:spPr>
              <a:xfrm>
                <a:off x="2603700" y="3513876"/>
                <a:ext cx="3162300" cy="3284836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  <a:alpha val="50000"/>
                    </a:schemeClr>
                  </a:gs>
                  <a:gs pos="35000">
                    <a:srgbClr val="FFFF00">
                      <a:alpha val="49000"/>
                    </a:srgbClr>
                  </a:gs>
                  <a:gs pos="67000">
                    <a:srgbClr val="FFC000">
                      <a:alpha val="50000"/>
                    </a:srgbClr>
                  </a:gs>
                  <a:gs pos="100000">
                    <a:schemeClr val="accent2">
                      <a:lumMod val="50000"/>
                      <a:alpha val="49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488557E-A827-4E75-A863-F368100E29C0}"/>
                  </a:ext>
                </a:extLst>
              </p:cNvPr>
              <p:cNvGrpSpPr/>
              <p:nvPr/>
            </p:nvGrpSpPr>
            <p:grpSpPr>
              <a:xfrm>
                <a:off x="2558386" y="3573154"/>
                <a:ext cx="3251868" cy="3245682"/>
                <a:chOff x="2558386" y="3573154"/>
                <a:chExt cx="3251868" cy="3245682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FB15558A-78FE-4251-89A8-E513AB87FF04}"/>
                    </a:ext>
                  </a:extLst>
                </p:cNvPr>
                <p:cNvGrpSpPr/>
                <p:nvPr/>
              </p:nvGrpSpPr>
              <p:grpSpPr>
                <a:xfrm>
                  <a:off x="2746350" y="3573154"/>
                  <a:ext cx="2879764" cy="3245682"/>
                  <a:chOff x="3214142" y="3982065"/>
                  <a:chExt cx="2879764" cy="2875935"/>
                </a:xfrm>
              </p:grpSpPr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0AF65E49-F45F-4549-B928-9012EDBEDACA}"/>
                      </a:ext>
                    </a:extLst>
                  </p:cNvPr>
                  <p:cNvCxnSpPr/>
                  <p:nvPr/>
                </p:nvCxnSpPr>
                <p:spPr>
                  <a:xfrm>
                    <a:off x="3214142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93E3E188-3DE7-4D4A-A9A5-A0B9C0CB4ACE}"/>
                      </a:ext>
                    </a:extLst>
                  </p:cNvPr>
                  <p:cNvCxnSpPr/>
                  <p:nvPr/>
                </p:nvCxnSpPr>
                <p:spPr>
                  <a:xfrm>
                    <a:off x="3942437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E6A2B14E-F796-429B-9EA5-5526BBB6C74D}"/>
                      </a:ext>
                    </a:extLst>
                  </p:cNvPr>
                  <p:cNvCxnSpPr/>
                  <p:nvPr/>
                </p:nvCxnSpPr>
                <p:spPr>
                  <a:xfrm>
                    <a:off x="4654395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5A27D5CC-B478-42E3-87A1-095E6723245A}"/>
                      </a:ext>
                    </a:extLst>
                  </p:cNvPr>
                  <p:cNvCxnSpPr/>
                  <p:nvPr/>
                </p:nvCxnSpPr>
                <p:spPr>
                  <a:xfrm>
                    <a:off x="5363640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9BAE88BD-F198-4A4B-8CE1-78180822D14E}"/>
                      </a:ext>
                    </a:extLst>
                  </p:cNvPr>
                  <p:cNvCxnSpPr/>
                  <p:nvPr/>
                </p:nvCxnSpPr>
                <p:spPr>
                  <a:xfrm>
                    <a:off x="6093906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23CCF8-0DB8-4BAA-A837-DFE5195B0F04}"/>
                    </a:ext>
                  </a:extLst>
                </p:cNvPr>
                <p:cNvGrpSpPr/>
                <p:nvPr/>
              </p:nvGrpSpPr>
              <p:grpSpPr>
                <a:xfrm rot="16200000">
                  <a:off x="2744438" y="3571361"/>
                  <a:ext cx="2879764" cy="3251868"/>
                  <a:chOff x="3366542" y="4134465"/>
                  <a:chExt cx="2879764" cy="2875935"/>
                </a:xfrm>
              </p:grpSpPr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4647D2A7-B687-4B2B-882C-D50916141D46}"/>
                      </a:ext>
                    </a:extLst>
                  </p:cNvPr>
                  <p:cNvCxnSpPr/>
                  <p:nvPr/>
                </p:nvCxnSpPr>
                <p:spPr>
                  <a:xfrm>
                    <a:off x="3366542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5B9BFF0D-1516-4983-9671-47EED05B6A50}"/>
                      </a:ext>
                    </a:extLst>
                  </p:cNvPr>
                  <p:cNvCxnSpPr/>
                  <p:nvPr/>
                </p:nvCxnSpPr>
                <p:spPr>
                  <a:xfrm>
                    <a:off x="4094837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FE2CB29B-B91D-44BF-8EA9-9EFCB655EB60}"/>
                      </a:ext>
                    </a:extLst>
                  </p:cNvPr>
                  <p:cNvCxnSpPr/>
                  <p:nvPr/>
                </p:nvCxnSpPr>
                <p:spPr>
                  <a:xfrm>
                    <a:off x="4806795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13D54B82-A3AA-4D87-B884-9C28A8218C4F}"/>
                      </a:ext>
                    </a:extLst>
                  </p:cNvPr>
                  <p:cNvCxnSpPr/>
                  <p:nvPr/>
                </p:nvCxnSpPr>
                <p:spPr>
                  <a:xfrm>
                    <a:off x="5516040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1EDD3EA-C1BB-4B6E-8D25-891AB447E03A}"/>
                      </a:ext>
                    </a:extLst>
                  </p:cNvPr>
                  <p:cNvCxnSpPr/>
                  <p:nvPr/>
                </p:nvCxnSpPr>
                <p:spPr>
                  <a:xfrm>
                    <a:off x="6246306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1" name="TextBox 18">
              <a:extLst>
                <a:ext uri="{FF2B5EF4-FFF2-40B4-BE49-F238E27FC236}">
                  <a16:creationId xmlns:a16="http://schemas.microsoft.com/office/drawing/2014/main" id="{01D50316-8D9B-4EFC-9EC3-B76CBBE70052}"/>
                </a:ext>
              </a:extLst>
            </p:cNvPr>
            <p:cNvSpPr txBox="1"/>
            <p:nvPr/>
          </p:nvSpPr>
          <p:spPr>
            <a:xfrm>
              <a:off x="129857" y="2991869"/>
              <a:ext cx="969498" cy="5185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Plane</a:t>
              </a:r>
              <a:endParaRPr lang="en-CA" sz="400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C4525B4-7B8A-43A6-B5EB-259CBE376DA7}"/>
              </a:ext>
            </a:extLst>
          </p:cNvPr>
          <p:cNvGrpSpPr/>
          <p:nvPr/>
        </p:nvGrpSpPr>
        <p:grpSpPr>
          <a:xfrm>
            <a:off x="4106422" y="3669529"/>
            <a:ext cx="2458264" cy="2894928"/>
            <a:chOff x="112206" y="2991869"/>
            <a:chExt cx="3251868" cy="382950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A69B118-040B-408C-8F56-687FFFCD2A9E}"/>
                </a:ext>
              </a:extLst>
            </p:cNvPr>
            <p:cNvGrpSpPr/>
            <p:nvPr/>
          </p:nvGrpSpPr>
          <p:grpSpPr>
            <a:xfrm>
              <a:off x="112206" y="3516410"/>
              <a:ext cx="3251868" cy="3304960"/>
              <a:chOff x="2558386" y="3513876"/>
              <a:chExt cx="3251868" cy="330496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DA1FE2B-6D1D-470A-8AE0-B51C44E853C3}"/>
                  </a:ext>
                </a:extLst>
              </p:cNvPr>
              <p:cNvSpPr/>
              <p:nvPr/>
            </p:nvSpPr>
            <p:spPr>
              <a:xfrm>
                <a:off x="2603700" y="3513876"/>
                <a:ext cx="3162300" cy="3284836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  <a:alpha val="50000"/>
                    </a:schemeClr>
                  </a:gs>
                  <a:gs pos="35000">
                    <a:srgbClr val="FFFF00">
                      <a:alpha val="49000"/>
                    </a:srgbClr>
                  </a:gs>
                  <a:gs pos="67000">
                    <a:srgbClr val="FFC000">
                      <a:alpha val="50000"/>
                    </a:srgbClr>
                  </a:gs>
                  <a:gs pos="100000">
                    <a:schemeClr val="accent2">
                      <a:lumMod val="50000"/>
                      <a:alpha val="49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50DB563-487E-4785-9C9C-57140D94DB5B}"/>
                  </a:ext>
                </a:extLst>
              </p:cNvPr>
              <p:cNvGrpSpPr/>
              <p:nvPr/>
            </p:nvGrpSpPr>
            <p:grpSpPr>
              <a:xfrm>
                <a:off x="2558386" y="3573154"/>
                <a:ext cx="3251868" cy="3245682"/>
                <a:chOff x="2558386" y="3573154"/>
                <a:chExt cx="3251868" cy="3245682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1232B85D-27C2-4855-8769-3F8893B34381}"/>
                    </a:ext>
                  </a:extLst>
                </p:cNvPr>
                <p:cNvGrpSpPr/>
                <p:nvPr/>
              </p:nvGrpSpPr>
              <p:grpSpPr>
                <a:xfrm>
                  <a:off x="2746350" y="3573154"/>
                  <a:ext cx="2879764" cy="3245682"/>
                  <a:chOff x="3214142" y="3982065"/>
                  <a:chExt cx="2879764" cy="2875935"/>
                </a:xfrm>
              </p:grpSpPr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EFD7CE8D-2B3D-4A89-BC34-C0178BF6BF27}"/>
                      </a:ext>
                    </a:extLst>
                  </p:cNvPr>
                  <p:cNvCxnSpPr/>
                  <p:nvPr/>
                </p:nvCxnSpPr>
                <p:spPr>
                  <a:xfrm>
                    <a:off x="3214142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71DB5DBB-4C0F-4357-9DF6-90FB16657D45}"/>
                      </a:ext>
                    </a:extLst>
                  </p:cNvPr>
                  <p:cNvCxnSpPr/>
                  <p:nvPr/>
                </p:nvCxnSpPr>
                <p:spPr>
                  <a:xfrm>
                    <a:off x="3942437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9387A809-C812-462F-AEDF-B7DCF4091EB9}"/>
                      </a:ext>
                    </a:extLst>
                  </p:cNvPr>
                  <p:cNvCxnSpPr/>
                  <p:nvPr/>
                </p:nvCxnSpPr>
                <p:spPr>
                  <a:xfrm>
                    <a:off x="4654395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BFAD0AF7-F052-43A2-A6D8-2DE7880F6E4C}"/>
                      </a:ext>
                    </a:extLst>
                  </p:cNvPr>
                  <p:cNvCxnSpPr/>
                  <p:nvPr/>
                </p:nvCxnSpPr>
                <p:spPr>
                  <a:xfrm>
                    <a:off x="5363640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5440D3EC-90B9-47B7-9056-E60E1148B33A}"/>
                      </a:ext>
                    </a:extLst>
                  </p:cNvPr>
                  <p:cNvCxnSpPr/>
                  <p:nvPr/>
                </p:nvCxnSpPr>
                <p:spPr>
                  <a:xfrm>
                    <a:off x="6093906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25F959B7-3472-4B9C-BF0A-026B474420E2}"/>
                    </a:ext>
                  </a:extLst>
                </p:cNvPr>
                <p:cNvGrpSpPr/>
                <p:nvPr/>
              </p:nvGrpSpPr>
              <p:grpSpPr>
                <a:xfrm rot="16200000">
                  <a:off x="2744438" y="3571361"/>
                  <a:ext cx="2879764" cy="3251868"/>
                  <a:chOff x="3366542" y="4134465"/>
                  <a:chExt cx="2879764" cy="2875935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761B19A-37F9-46DA-A21A-5A275DC6DF0C}"/>
                      </a:ext>
                    </a:extLst>
                  </p:cNvPr>
                  <p:cNvCxnSpPr/>
                  <p:nvPr/>
                </p:nvCxnSpPr>
                <p:spPr>
                  <a:xfrm>
                    <a:off x="3366542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A29CCAF2-9504-4DAF-A8D4-DAC6718052B3}"/>
                      </a:ext>
                    </a:extLst>
                  </p:cNvPr>
                  <p:cNvCxnSpPr/>
                  <p:nvPr/>
                </p:nvCxnSpPr>
                <p:spPr>
                  <a:xfrm>
                    <a:off x="4094837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5559D17F-7EAA-4ECF-83B3-CA2A63473C3E}"/>
                      </a:ext>
                    </a:extLst>
                  </p:cNvPr>
                  <p:cNvCxnSpPr/>
                  <p:nvPr/>
                </p:nvCxnSpPr>
                <p:spPr>
                  <a:xfrm>
                    <a:off x="4806795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B5B8A216-8A55-4D2B-9D53-2282198AD459}"/>
                      </a:ext>
                    </a:extLst>
                  </p:cNvPr>
                  <p:cNvCxnSpPr/>
                  <p:nvPr/>
                </p:nvCxnSpPr>
                <p:spPr>
                  <a:xfrm>
                    <a:off x="5516040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973F1612-4E4C-418B-8735-B38178DFEC84}"/>
                      </a:ext>
                    </a:extLst>
                  </p:cNvPr>
                  <p:cNvCxnSpPr/>
                  <p:nvPr/>
                </p:nvCxnSpPr>
                <p:spPr>
                  <a:xfrm>
                    <a:off x="6246306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5" name="TextBox 18">
              <a:extLst>
                <a:ext uri="{FF2B5EF4-FFF2-40B4-BE49-F238E27FC236}">
                  <a16:creationId xmlns:a16="http://schemas.microsoft.com/office/drawing/2014/main" id="{2278C020-2CAF-412E-A5A3-40ACAD35F4EA}"/>
                </a:ext>
              </a:extLst>
            </p:cNvPr>
            <p:cNvSpPr txBox="1"/>
            <p:nvPr/>
          </p:nvSpPr>
          <p:spPr>
            <a:xfrm>
              <a:off x="129857" y="2991869"/>
              <a:ext cx="1927112" cy="8142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Sphere</a:t>
              </a:r>
              <a:endParaRPr lang="en-CA" sz="4000" dirty="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41F0050-9EF1-4130-A250-F3116EC91A92}"/>
              </a:ext>
            </a:extLst>
          </p:cNvPr>
          <p:cNvGrpSpPr/>
          <p:nvPr/>
        </p:nvGrpSpPr>
        <p:grpSpPr>
          <a:xfrm>
            <a:off x="6897677" y="3652110"/>
            <a:ext cx="2458264" cy="2894928"/>
            <a:chOff x="112206" y="2991869"/>
            <a:chExt cx="3251868" cy="3829501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C9BB284-8FBD-4060-A8BB-83EAB832FF31}"/>
                </a:ext>
              </a:extLst>
            </p:cNvPr>
            <p:cNvGrpSpPr/>
            <p:nvPr/>
          </p:nvGrpSpPr>
          <p:grpSpPr>
            <a:xfrm>
              <a:off x="112206" y="3516410"/>
              <a:ext cx="3251868" cy="3304960"/>
              <a:chOff x="2558386" y="3513876"/>
              <a:chExt cx="3251868" cy="330496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BD96350-F78F-40F8-8578-9C3BCD24FD2F}"/>
                  </a:ext>
                </a:extLst>
              </p:cNvPr>
              <p:cNvSpPr/>
              <p:nvPr/>
            </p:nvSpPr>
            <p:spPr>
              <a:xfrm>
                <a:off x="2603700" y="3513876"/>
                <a:ext cx="3162300" cy="3284836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  <a:alpha val="50000"/>
                    </a:schemeClr>
                  </a:gs>
                  <a:gs pos="35000">
                    <a:srgbClr val="FFFF00">
                      <a:alpha val="49000"/>
                    </a:srgbClr>
                  </a:gs>
                  <a:gs pos="67000">
                    <a:srgbClr val="FFC000">
                      <a:alpha val="50000"/>
                    </a:srgbClr>
                  </a:gs>
                  <a:gs pos="100000">
                    <a:schemeClr val="accent2">
                      <a:lumMod val="50000"/>
                      <a:alpha val="49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93EFE14-E23D-4F11-9AAD-ABED75E514B4}"/>
                  </a:ext>
                </a:extLst>
              </p:cNvPr>
              <p:cNvGrpSpPr/>
              <p:nvPr/>
            </p:nvGrpSpPr>
            <p:grpSpPr>
              <a:xfrm>
                <a:off x="2558386" y="3573154"/>
                <a:ext cx="3251868" cy="3245682"/>
                <a:chOff x="2558386" y="3573154"/>
                <a:chExt cx="3251868" cy="3245682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9EF71C60-3B71-4494-ADD3-E047B7E6D250}"/>
                    </a:ext>
                  </a:extLst>
                </p:cNvPr>
                <p:cNvGrpSpPr/>
                <p:nvPr/>
              </p:nvGrpSpPr>
              <p:grpSpPr>
                <a:xfrm>
                  <a:off x="2746350" y="3573154"/>
                  <a:ext cx="2879764" cy="3245682"/>
                  <a:chOff x="3214142" y="3982065"/>
                  <a:chExt cx="2879764" cy="2875935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3A1EF21C-8EDC-4D2D-896E-DC47E8A63718}"/>
                      </a:ext>
                    </a:extLst>
                  </p:cNvPr>
                  <p:cNvCxnSpPr/>
                  <p:nvPr/>
                </p:nvCxnSpPr>
                <p:spPr>
                  <a:xfrm>
                    <a:off x="3214142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95C0AD8B-D235-467D-82D4-4AA8CB6F6F96}"/>
                      </a:ext>
                    </a:extLst>
                  </p:cNvPr>
                  <p:cNvCxnSpPr/>
                  <p:nvPr/>
                </p:nvCxnSpPr>
                <p:spPr>
                  <a:xfrm>
                    <a:off x="3942437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D8C8A639-ADC0-4467-8978-2AFEE33E88F6}"/>
                      </a:ext>
                    </a:extLst>
                  </p:cNvPr>
                  <p:cNvCxnSpPr/>
                  <p:nvPr/>
                </p:nvCxnSpPr>
                <p:spPr>
                  <a:xfrm>
                    <a:off x="4654395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A961E164-A89B-4269-AF52-36A7936E8CFD}"/>
                      </a:ext>
                    </a:extLst>
                  </p:cNvPr>
                  <p:cNvCxnSpPr/>
                  <p:nvPr/>
                </p:nvCxnSpPr>
                <p:spPr>
                  <a:xfrm>
                    <a:off x="5363640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FD57E11E-F317-4A81-86D4-43508EBBC792}"/>
                      </a:ext>
                    </a:extLst>
                  </p:cNvPr>
                  <p:cNvCxnSpPr/>
                  <p:nvPr/>
                </p:nvCxnSpPr>
                <p:spPr>
                  <a:xfrm>
                    <a:off x="6093906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3A61FFB2-DA60-4C15-8D94-ADAD450A86FB}"/>
                    </a:ext>
                  </a:extLst>
                </p:cNvPr>
                <p:cNvGrpSpPr/>
                <p:nvPr/>
              </p:nvGrpSpPr>
              <p:grpSpPr>
                <a:xfrm rot="16200000">
                  <a:off x="2744438" y="3571361"/>
                  <a:ext cx="2879764" cy="3251868"/>
                  <a:chOff x="3366542" y="4134465"/>
                  <a:chExt cx="2879764" cy="2875935"/>
                </a:xfrm>
              </p:grpSpPr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F3C9DF1-0A14-4447-A527-8E00B02FA842}"/>
                      </a:ext>
                    </a:extLst>
                  </p:cNvPr>
                  <p:cNvCxnSpPr/>
                  <p:nvPr/>
                </p:nvCxnSpPr>
                <p:spPr>
                  <a:xfrm>
                    <a:off x="3366542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21A0B875-7F8B-4CDF-B764-ADB66595DD0D}"/>
                      </a:ext>
                    </a:extLst>
                  </p:cNvPr>
                  <p:cNvCxnSpPr/>
                  <p:nvPr/>
                </p:nvCxnSpPr>
                <p:spPr>
                  <a:xfrm>
                    <a:off x="4094837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27F84F2C-0A71-4001-AD75-E49EB9117192}"/>
                      </a:ext>
                    </a:extLst>
                  </p:cNvPr>
                  <p:cNvCxnSpPr/>
                  <p:nvPr/>
                </p:nvCxnSpPr>
                <p:spPr>
                  <a:xfrm>
                    <a:off x="4806795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20B80F82-F460-4286-B5CC-2A23A90C8535}"/>
                      </a:ext>
                    </a:extLst>
                  </p:cNvPr>
                  <p:cNvCxnSpPr/>
                  <p:nvPr/>
                </p:nvCxnSpPr>
                <p:spPr>
                  <a:xfrm>
                    <a:off x="5516040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9BF943E1-5DC2-46B5-8FBA-92EA7FFBCF6E}"/>
                      </a:ext>
                    </a:extLst>
                  </p:cNvPr>
                  <p:cNvCxnSpPr/>
                  <p:nvPr/>
                </p:nvCxnSpPr>
                <p:spPr>
                  <a:xfrm>
                    <a:off x="6246306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33" name="TextBox 18">
              <a:extLst>
                <a:ext uri="{FF2B5EF4-FFF2-40B4-BE49-F238E27FC236}">
                  <a16:creationId xmlns:a16="http://schemas.microsoft.com/office/drawing/2014/main" id="{3549A133-74AB-482F-9130-D2FE1EF77CC3}"/>
                </a:ext>
              </a:extLst>
            </p:cNvPr>
            <p:cNvSpPr txBox="1"/>
            <p:nvPr/>
          </p:nvSpPr>
          <p:spPr>
            <a:xfrm>
              <a:off x="129857" y="2991869"/>
              <a:ext cx="1840596" cy="8142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Saddle</a:t>
              </a:r>
              <a:endParaRPr lang="en-CA" sz="4000" dirty="0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8E73561-AF46-41F3-A824-61F24FB4DFA9}"/>
              </a:ext>
            </a:extLst>
          </p:cNvPr>
          <p:cNvGrpSpPr/>
          <p:nvPr/>
        </p:nvGrpSpPr>
        <p:grpSpPr>
          <a:xfrm>
            <a:off x="9702275" y="3672162"/>
            <a:ext cx="2458264" cy="2894928"/>
            <a:chOff x="112206" y="2991869"/>
            <a:chExt cx="3251868" cy="3829501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8942DC9-B53B-4914-8CF1-A6A5BE5EB6AD}"/>
                </a:ext>
              </a:extLst>
            </p:cNvPr>
            <p:cNvGrpSpPr/>
            <p:nvPr/>
          </p:nvGrpSpPr>
          <p:grpSpPr>
            <a:xfrm>
              <a:off x="112206" y="3516410"/>
              <a:ext cx="3251868" cy="3304960"/>
              <a:chOff x="2558386" y="3513876"/>
              <a:chExt cx="3251868" cy="3304960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BDE8B15E-1958-4B57-947B-5255C0561430}"/>
                  </a:ext>
                </a:extLst>
              </p:cNvPr>
              <p:cNvSpPr/>
              <p:nvPr/>
            </p:nvSpPr>
            <p:spPr>
              <a:xfrm>
                <a:off x="2603700" y="3513876"/>
                <a:ext cx="3162300" cy="3284836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  <a:alpha val="50000"/>
                    </a:schemeClr>
                  </a:gs>
                  <a:gs pos="35000">
                    <a:srgbClr val="FFFF00">
                      <a:alpha val="49000"/>
                    </a:srgbClr>
                  </a:gs>
                  <a:gs pos="67000">
                    <a:srgbClr val="FFC000">
                      <a:alpha val="50000"/>
                    </a:srgbClr>
                  </a:gs>
                  <a:gs pos="100000">
                    <a:schemeClr val="accent2">
                      <a:lumMod val="50000"/>
                      <a:alpha val="49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218D7BF7-1482-4926-A98C-0D21E9B48BF7}"/>
                  </a:ext>
                </a:extLst>
              </p:cNvPr>
              <p:cNvGrpSpPr/>
              <p:nvPr/>
            </p:nvGrpSpPr>
            <p:grpSpPr>
              <a:xfrm>
                <a:off x="2558386" y="3573154"/>
                <a:ext cx="3251868" cy="3245682"/>
                <a:chOff x="2558386" y="3573154"/>
                <a:chExt cx="3251868" cy="3245682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3E5CE8BC-2D56-40E8-AD18-BEC636C06003}"/>
                    </a:ext>
                  </a:extLst>
                </p:cNvPr>
                <p:cNvGrpSpPr/>
                <p:nvPr/>
              </p:nvGrpSpPr>
              <p:grpSpPr>
                <a:xfrm>
                  <a:off x="2746350" y="3573154"/>
                  <a:ext cx="2879764" cy="3245682"/>
                  <a:chOff x="3214142" y="3982065"/>
                  <a:chExt cx="2879764" cy="2875935"/>
                </a:xfrm>
              </p:grpSpPr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B1D0EDE9-6799-44D6-9537-912756A91C6A}"/>
                      </a:ext>
                    </a:extLst>
                  </p:cNvPr>
                  <p:cNvCxnSpPr/>
                  <p:nvPr/>
                </p:nvCxnSpPr>
                <p:spPr>
                  <a:xfrm>
                    <a:off x="3214142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07EC2AB2-19C9-400D-8591-64F8E82FAC54}"/>
                      </a:ext>
                    </a:extLst>
                  </p:cNvPr>
                  <p:cNvCxnSpPr/>
                  <p:nvPr/>
                </p:nvCxnSpPr>
                <p:spPr>
                  <a:xfrm>
                    <a:off x="3942437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EAAF0F36-C5E2-4D4C-9B90-6A65FE42063A}"/>
                      </a:ext>
                    </a:extLst>
                  </p:cNvPr>
                  <p:cNvCxnSpPr/>
                  <p:nvPr/>
                </p:nvCxnSpPr>
                <p:spPr>
                  <a:xfrm>
                    <a:off x="4654395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F273D329-8D55-4B01-90A3-758B182EA8DD}"/>
                      </a:ext>
                    </a:extLst>
                  </p:cNvPr>
                  <p:cNvCxnSpPr/>
                  <p:nvPr/>
                </p:nvCxnSpPr>
                <p:spPr>
                  <a:xfrm>
                    <a:off x="5363640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0CCF22F-B498-43E5-A85B-BC8A0B2E9222}"/>
                      </a:ext>
                    </a:extLst>
                  </p:cNvPr>
                  <p:cNvCxnSpPr/>
                  <p:nvPr/>
                </p:nvCxnSpPr>
                <p:spPr>
                  <a:xfrm>
                    <a:off x="6093906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5EB1FCAF-68E3-4212-9AD8-71AAC5BE26C9}"/>
                    </a:ext>
                  </a:extLst>
                </p:cNvPr>
                <p:cNvGrpSpPr/>
                <p:nvPr/>
              </p:nvGrpSpPr>
              <p:grpSpPr>
                <a:xfrm rot="16200000">
                  <a:off x="2744438" y="3571361"/>
                  <a:ext cx="2879764" cy="3251868"/>
                  <a:chOff x="3366542" y="4134465"/>
                  <a:chExt cx="2879764" cy="2875935"/>
                </a:xfrm>
              </p:grpSpPr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6AD29B09-4BA9-4769-A2C5-2BD9BB0F417B}"/>
                      </a:ext>
                    </a:extLst>
                  </p:cNvPr>
                  <p:cNvCxnSpPr/>
                  <p:nvPr/>
                </p:nvCxnSpPr>
                <p:spPr>
                  <a:xfrm>
                    <a:off x="3366542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62AEE20F-A1D7-4A00-A0DA-16D92FDEE48E}"/>
                      </a:ext>
                    </a:extLst>
                  </p:cNvPr>
                  <p:cNvCxnSpPr/>
                  <p:nvPr/>
                </p:nvCxnSpPr>
                <p:spPr>
                  <a:xfrm>
                    <a:off x="4094837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59EFF4A9-577C-4C1A-ACCA-090948E6C1E8}"/>
                      </a:ext>
                    </a:extLst>
                  </p:cNvPr>
                  <p:cNvCxnSpPr/>
                  <p:nvPr/>
                </p:nvCxnSpPr>
                <p:spPr>
                  <a:xfrm>
                    <a:off x="4806795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259BB729-C6B0-4599-9FAE-1B6542D85B63}"/>
                      </a:ext>
                    </a:extLst>
                  </p:cNvPr>
                  <p:cNvCxnSpPr/>
                  <p:nvPr/>
                </p:nvCxnSpPr>
                <p:spPr>
                  <a:xfrm>
                    <a:off x="5516040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02A5D667-51FF-4A36-908D-451E0D7F4E93}"/>
                      </a:ext>
                    </a:extLst>
                  </p:cNvPr>
                  <p:cNvCxnSpPr/>
                  <p:nvPr/>
                </p:nvCxnSpPr>
                <p:spPr>
                  <a:xfrm>
                    <a:off x="6246306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50" name="TextBox 18">
              <a:extLst>
                <a:ext uri="{FF2B5EF4-FFF2-40B4-BE49-F238E27FC236}">
                  <a16:creationId xmlns:a16="http://schemas.microsoft.com/office/drawing/2014/main" id="{C802E48F-7675-476C-BC4D-1DE7CB3AC656}"/>
                </a:ext>
              </a:extLst>
            </p:cNvPr>
            <p:cNvSpPr txBox="1"/>
            <p:nvPr/>
          </p:nvSpPr>
          <p:spPr>
            <a:xfrm>
              <a:off x="129857" y="2991869"/>
              <a:ext cx="2266818" cy="8142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Cylinder</a:t>
              </a:r>
              <a:endParaRPr lang="en-CA" sz="4000" dirty="0"/>
            </a:p>
          </p:txBody>
        </p:sp>
      </p:grpSp>
      <p:sp>
        <p:nvSpPr>
          <p:cNvPr id="165" name="TextBox 18">
            <a:extLst>
              <a:ext uri="{FF2B5EF4-FFF2-40B4-BE49-F238E27FC236}">
                <a16:creationId xmlns:a16="http://schemas.microsoft.com/office/drawing/2014/main" id="{C9CA1377-C416-4354-8F77-7F0FB05510E1}"/>
              </a:ext>
            </a:extLst>
          </p:cNvPr>
          <p:cNvSpPr txBox="1"/>
          <p:nvPr/>
        </p:nvSpPr>
        <p:spPr>
          <a:xfrm rot="17098071">
            <a:off x="-322300" y="1217976"/>
            <a:ext cx="18914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Metrics</a:t>
            </a:r>
            <a:endParaRPr lang="en-CA" sz="4800" dirty="0"/>
          </a:p>
        </p:txBody>
      </p:sp>
      <p:sp>
        <p:nvSpPr>
          <p:cNvPr id="166" name="TextBox 18">
            <a:extLst>
              <a:ext uri="{FF2B5EF4-FFF2-40B4-BE49-F238E27FC236}">
                <a16:creationId xmlns:a16="http://schemas.microsoft.com/office/drawing/2014/main" id="{F4E30ABF-4AD3-44AC-B028-228D2F97B123}"/>
              </a:ext>
            </a:extLst>
          </p:cNvPr>
          <p:cNvSpPr txBox="1"/>
          <p:nvPr/>
        </p:nvSpPr>
        <p:spPr>
          <a:xfrm rot="17098071">
            <a:off x="-340859" y="4765140"/>
            <a:ext cx="200125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Intrinsic</a:t>
            </a:r>
            <a:endParaRPr lang="en-CA" sz="4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E88BDE-C774-4B5E-8C20-76F04584F500}"/>
              </a:ext>
            </a:extLst>
          </p:cNvPr>
          <p:cNvGrpSpPr/>
          <p:nvPr/>
        </p:nvGrpSpPr>
        <p:grpSpPr>
          <a:xfrm>
            <a:off x="1172852" y="510695"/>
            <a:ext cx="2359044" cy="2054637"/>
            <a:chOff x="1172852" y="510695"/>
            <a:chExt cx="2359044" cy="2054637"/>
          </a:xfrm>
        </p:grpSpPr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3FEF5127-ADFA-4A3B-B1CF-A46FA21D4A7C}"/>
                </a:ext>
              </a:extLst>
            </p:cNvPr>
            <p:cNvSpPr txBox="1"/>
            <p:nvPr/>
          </p:nvSpPr>
          <p:spPr>
            <a:xfrm>
              <a:off x="1487446" y="510695"/>
              <a:ext cx="969497" cy="518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Plane</a:t>
              </a:r>
              <a:endParaRPr lang="en-CA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18">
                  <a:extLst>
                    <a:ext uri="{FF2B5EF4-FFF2-40B4-BE49-F238E27FC236}">
                      <a16:creationId xmlns:a16="http://schemas.microsoft.com/office/drawing/2014/main" id="{DE051DF4-530D-45BE-8EE0-25F0C712B502}"/>
                    </a:ext>
                  </a:extLst>
                </p:cNvPr>
                <p:cNvSpPr txBox="1"/>
                <p:nvPr/>
              </p:nvSpPr>
              <p:spPr>
                <a:xfrm>
                  <a:off x="1172852" y="1025680"/>
                  <a:ext cx="2359044" cy="1539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86" name="TextBox 18">
                  <a:extLst>
                    <a:ext uri="{FF2B5EF4-FFF2-40B4-BE49-F238E27FC236}">
                      <a16:creationId xmlns:a16="http://schemas.microsoft.com/office/drawing/2014/main" id="{DE051DF4-530D-45BE-8EE0-25F0C712B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2852" y="1025680"/>
                  <a:ext cx="2359044" cy="153965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3B082-801F-4F0D-B839-F4CDA68B391E}"/>
              </a:ext>
            </a:extLst>
          </p:cNvPr>
          <p:cNvGrpSpPr/>
          <p:nvPr/>
        </p:nvGrpSpPr>
        <p:grpSpPr>
          <a:xfrm>
            <a:off x="3499038" y="458548"/>
            <a:ext cx="3008516" cy="1828352"/>
            <a:chOff x="3499038" y="458548"/>
            <a:chExt cx="3008516" cy="1828352"/>
          </a:xfrm>
        </p:grpSpPr>
        <p:sp>
          <p:nvSpPr>
            <p:cNvPr id="6" name="TextBox 18">
              <a:extLst>
                <a:ext uri="{FF2B5EF4-FFF2-40B4-BE49-F238E27FC236}">
                  <a16:creationId xmlns:a16="http://schemas.microsoft.com/office/drawing/2014/main" id="{914C58C3-9D5B-4D27-BA23-23981E127315}"/>
                </a:ext>
              </a:extLst>
            </p:cNvPr>
            <p:cNvSpPr txBox="1"/>
            <p:nvPr/>
          </p:nvSpPr>
          <p:spPr>
            <a:xfrm>
              <a:off x="3904285" y="458548"/>
              <a:ext cx="1347824" cy="5695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Sphere</a:t>
              </a:r>
              <a:endParaRPr lang="en-CA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18">
                  <a:extLst>
                    <a:ext uri="{FF2B5EF4-FFF2-40B4-BE49-F238E27FC236}">
                      <a16:creationId xmlns:a16="http://schemas.microsoft.com/office/drawing/2014/main" id="{4C5F2214-182A-4937-AE58-60A694A93B09}"/>
                    </a:ext>
                  </a:extLst>
                </p:cNvPr>
                <p:cNvSpPr txBox="1"/>
                <p:nvPr/>
              </p:nvSpPr>
              <p:spPr>
                <a:xfrm>
                  <a:off x="3499038" y="1173390"/>
                  <a:ext cx="3008516" cy="1113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40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4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87" name="TextBox 18">
                  <a:extLst>
                    <a:ext uri="{FF2B5EF4-FFF2-40B4-BE49-F238E27FC236}">
                      <a16:creationId xmlns:a16="http://schemas.microsoft.com/office/drawing/2014/main" id="{4C5F2214-182A-4937-AE58-60A694A93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038" y="1173390"/>
                  <a:ext cx="3008516" cy="11135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D24BB78-AAA9-441A-BD94-EAE47448F2EB}"/>
              </a:ext>
            </a:extLst>
          </p:cNvPr>
          <p:cNvGrpSpPr/>
          <p:nvPr/>
        </p:nvGrpSpPr>
        <p:grpSpPr>
          <a:xfrm>
            <a:off x="6425484" y="482049"/>
            <a:ext cx="3509550" cy="1780777"/>
            <a:chOff x="6425484" y="482049"/>
            <a:chExt cx="3509550" cy="1780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04F8CB-E6A5-4DEE-A2A2-49F1FB74FF44}"/>
                </a:ext>
              </a:extLst>
            </p:cNvPr>
            <p:cNvSpPr txBox="1"/>
            <p:nvPr/>
          </p:nvSpPr>
          <p:spPr>
            <a:xfrm>
              <a:off x="6886086" y="482049"/>
              <a:ext cx="1172039" cy="518504"/>
            </a:xfrm>
            <a:prstGeom prst="rect">
              <a:avLst/>
            </a:prstGeom>
            <a:solidFill>
              <a:schemeClr val="bg1"/>
            </a:solidFill>
            <a:effectLst>
              <a:softEdge rad="317500"/>
            </a:effectLst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Saddle</a:t>
              </a:r>
              <a:endParaRPr 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18">
                  <a:extLst>
                    <a:ext uri="{FF2B5EF4-FFF2-40B4-BE49-F238E27FC236}">
                      <a16:creationId xmlns:a16="http://schemas.microsoft.com/office/drawing/2014/main" id="{57E89FB5-ADDC-4DA6-8EC9-30D3BA999A9D}"/>
                    </a:ext>
                  </a:extLst>
                </p:cNvPr>
                <p:cNvSpPr txBox="1"/>
                <p:nvPr/>
              </p:nvSpPr>
              <p:spPr>
                <a:xfrm>
                  <a:off x="6425484" y="1257871"/>
                  <a:ext cx="3509550" cy="10049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GB" sz="3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GB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GB" sz="3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GB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88" name="TextBox 18">
                  <a:extLst>
                    <a:ext uri="{FF2B5EF4-FFF2-40B4-BE49-F238E27FC236}">
                      <a16:creationId xmlns:a16="http://schemas.microsoft.com/office/drawing/2014/main" id="{57E89FB5-ADDC-4DA6-8EC9-30D3BA999A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5484" y="1257871"/>
                  <a:ext cx="3509550" cy="10049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B8BE3B-1C7B-4458-93A8-8DEB6BFA9759}"/>
              </a:ext>
            </a:extLst>
          </p:cNvPr>
          <p:cNvGrpSpPr/>
          <p:nvPr/>
        </p:nvGrpSpPr>
        <p:grpSpPr>
          <a:xfrm>
            <a:off x="9782883" y="510695"/>
            <a:ext cx="2359044" cy="2057807"/>
            <a:chOff x="9782883" y="510695"/>
            <a:chExt cx="2359044" cy="2057807"/>
          </a:xfrm>
        </p:grpSpPr>
        <p:sp>
          <p:nvSpPr>
            <p:cNvPr id="9" name="TextBox 19">
              <a:extLst>
                <a:ext uri="{FF2B5EF4-FFF2-40B4-BE49-F238E27FC236}">
                  <a16:creationId xmlns:a16="http://schemas.microsoft.com/office/drawing/2014/main" id="{D9940466-6911-435D-B910-E9D965210254}"/>
                </a:ext>
              </a:extLst>
            </p:cNvPr>
            <p:cNvSpPr txBox="1"/>
            <p:nvPr/>
          </p:nvSpPr>
          <p:spPr>
            <a:xfrm>
              <a:off x="10059651" y="510695"/>
              <a:ext cx="1443445" cy="518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Cylinder</a:t>
              </a:r>
              <a:endParaRPr lang="en-CA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18">
                  <a:extLst>
                    <a:ext uri="{FF2B5EF4-FFF2-40B4-BE49-F238E27FC236}">
                      <a16:creationId xmlns:a16="http://schemas.microsoft.com/office/drawing/2014/main" id="{27670D9B-48BC-46CD-84B4-965E58C21CAB}"/>
                    </a:ext>
                  </a:extLst>
                </p:cNvPr>
                <p:cNvSpPr txBox="1"/>
                <p:nvPr/>
              </p:nvSpPr>
              <p:spPr>
                <a:xfrm>
                  <a:off x="9782883" y="1028850"/>
                  <a:ext cx="2359044" cy="1539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6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89" name="TextBox 18">
                  <a:extLst>
                    <a:ext uri="{FF2B5EF4-FFF2-40B4-BE49-F238E27FC236}">
                      <a16:creationId xmlns:a16="http://schemas.microsoft.com/office/drawing/2014/main" id="{27670D9B-48BC-46CD-84B4-965E58C21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2883" y="1028850"/>
                  <a:ext cx="2359044" cy="15396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8EA8A2-2CE6-44F0-A134-B4450356FBBF}"/>
              </a:ext>
            </a:extLst>
          </p:cNvPr>
          <p:cNvGrpSpPr/>
          <p:nvPr/>
        </p:nvGrpSpPr>
        <p:grpSpPr>
          <a:xfrm>
            <a:off x="2205527" y="4648511"/>
            <a:ext cx="927675" cy="1238865"/>
            <a:chOff x="2176274" y="4652349"/>
            <a:chExt cx="927675" cy="123886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EA15644-BDEE-49FA-9E49-D32B4BF1B8C4}"/>
                </a:ext>
              </a:extLst>
            </p:cNvPr>
            <p:cNvSpPr/>
            <p:nvPr/>
          </p:nvSpPr>
          <p:spPr>
            <a:xfrm rot="2341009">
              <a:off x="2266090" y="4652349"/>
              <a:ext cx="622262" cy="1238865"/>
            </a:xfrm>
            <a:custGeom>
              <a:avLst/>
              <a:gdLst>
                <a:gd name="connsiteX0" fmla="*/ 48251 w 622262"/>
                <a:gd name="connsiteY0" fmla="*/ 1238865 h 1238865"/>
                <a:gd name="connsiteX1" fmla="*/ 48251 w 622262"/>
                <a:gd name="connsiteY1" fmla="*/ 825910 h 1238865"/>
                <a:gd name="connsiteX2" fmla="*/ 549696 w 622262"/>
                <a:gd name="connsiteY2" fmla="*/ 530942 h 1238865"/>
                <a:gd name="connsiteX3" fmla="*/ 608690 w 622262"/>
                <a:gd name="connsiteY3" fmla="*/ 0 h 123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262" h="1238865">
                  <a:moveTo>
                    <a:pt x="48251" y="1238865"/>
                  </a:moveTo>
                  <a:cubicBezTo>
                    <a:pt x="6464" y="1091381"/>
                    <a:pt x="-35323" y="943897"/>
                    <a:pt x="48251" y="825910"/>
                  </a:cubicBezTo>
                  <a:cubicBezTo>
                    <a:pt x="131825" y="707923"/>
                    <a:pt x="456290" y="668594"/>
                    <a:pt x="549696" y="530942"/>
                  </a:cubicBezTo>
                  <a:cubicBezTo>
                    <a:pt x="643103" y="393290"/>
                    <a:pt x="625896" y="196645"/>
                    <a:pt x="608690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14BCB9-48B3-4396-A3CE-07DCD2F0AB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274" y="5234137"/>
              <a:ext cx="200220" cy="3970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19798A2C-EC43-493E-B82F-88E549A250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138" y="5111733"/>
              <a:ext cx="108811" cy="13384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1135227-6297-4AA2-AFBB-5555894719A7}"/>
              </a:ext>
            </a:extLst>
          </p:cNvPr>
          <p:cNvGrpSpPr/>
          <p:nvPr/>
        </p:nvGrpSpPr>
        <p:grpSpPr>
          <a:xfrm>
            <a:off x="4896902" y="4688218"/>
            <a:ext cx="927675" cy="1238865"/>
            <a:chOff x="2176274" y="4652349"/>
            <a:chExt cx="927675" cy="1238865"/>
          </a:xfrm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56BF4F3-3FE2-49CA-8BB1-E1AE43AF17CF}"/>
                </a:ext>
              </a:extLst>
            </p:cNvPr>
            <p:cNvSpPr/>
            <p:nvPr/>
          </p:nvSpPr>
          <p:spPr>
            <a:xfrm rot="2341009">
              <a:off x="2266090" y="4652349"/>
              <a:ext cx="622262" cy="1238865"/>
            </a:xfrm>
            <a:custGeom>
              <a:avLst/>
              <a:gdLst>
                <a:gd name="connsiteX0" fmla="*/ 48251 w 622262"/>
                <a:gd name="connsiteY0" fmla="*/ 1238865 h 1238865"/>
                <a:gd name="connsiteX1" fmla="*/ 48251 w 622262"/>
                <a:gd name="connsiteY1" fmla="*/ 825910 h 1238865"/>
                <a:gd name="connsiteX2" fmla="*/ 549696 w 622262"/>
                <a:gd name="connsiteY2" fmla="*/ 530942 h 1238865"/>
                <a:gd name="connsiteX3" fmla="*/ 608690 w 622262"/>
                <a:gd name="connsiteY3" fmla="*/ 0 h 123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262" h="1238865">
                  <a:moveTo>
                    <a:pt x="48251" y="1238865"/>
                  </a:moveTo>
                  <a:cubicBezTo>
                    <a:pt x="6464" y="1091381"/>
                    <a:pt x="-35323" y="943897"/>
                    <a:pt x="48251" y="825910"/>
                  </a:cubicBezTo>
                  <a:cubicBezTo>
                    <a:pt x="131825" y="707923"/>
                    <a:pt x="456290" y="668594"/>
                    <a:pt x="549696" y="530942"/>
                  </a:cubicBezTo>
                  <a:cubicBezTo>
                    <a:pt x="643103" y="393290"/>
                    <a:pt x="625896" y="196645"/>
                    <a:pt x="608690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5DD64D4F-8168-4092-9D04-3A3A2EC8B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274" y="5234137"/>
              <a:ext cx="200220" cy="3970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5EAACC8A-0014-46FA-AB92-0C5583D72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138" y="5111733"/>
              <a:ext cx="108811" cy="13384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95998C0-3586-43A4-AC77-1F7EF69EEFF6}"/>
              </a:ext>
            </a:extLst>
          </p:cNvPr>
          <p:cNvGrpSpPr/>
          <p:nvPr/>
        </p:nvGrpSpPr>
        <p:grpSpPr>
          <a:xfrm>
            <a:off x="7724686" y="4660889"/>
            <a:ext cx="927675" cy="1238865"/>
            <a:chOff x="2176274" y="4652349"/>
            <a:chExt cx="927675" cy="1238865"/>
          </a:xfrm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1952EF0-4BAE-45A8-9E62-20D130276592}"/>
                </a:ext>
              </a:extLst>
            </p:cNvPr>
            <p:cNvSpPr/>
            <p:nvPr/>
          </p:nvSpPr>
          <p:spPr>
            <a:xfrm rot="2341009">
              <a:off x="2266090" y="4652349"/>
              <a:ext cx="622262" cy="1238865"/>
            </a:xfrm>
            <a:custGeom>
              <a:avLst/>
              <a:gdLst>
                <a:gd name="connsiteX0" fmla="*/ 48251 w 622262"/>
                <a:gd name="connsiteY0" fmla="*/ 1238865 h 1238865"/>
                <a:gd name="connsiteX1" fmla="*/ 48251 w 622262"/>
                <a:gd name="connsiteY1" fmla="*/ 825910 h 1238865"/>
                <a:gd name="connsiteX2" fmla="*/ 549696 w 622262"/>
                <a:gd name="connsiteY2" fmla="*/ 530942 h 1238865"/>
                <a:gd name="connsiteX3" fmla="*/ 608690 w 622262"/>
                <a:gd name="connsiteY3" fmla="*/ 0 h 123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262" h="1238865">
                  <a:moveTo>
                    <a:pt x="48251" y="1238865"/>
                  </a:moveTo>
                  <a:cubicBezTo>
                    <a:pt x="6464" y="1091381"/>
                    <a:pt x="-35323" y="943897"/>
                    <a:pt x="48251" y="825910"/>
                  </a:cubicBezTo>
                  <a:cubicBezTo>
                    <a:pt x="131825" y="707923"/>
                    <a:pt x="456290" y="668594"/>
                    <a:pt x="549696" y="530942"/>
                  </a:cubicBezTo>
                  <a:cubicBezTo>
                    <a:pt x="643103" y="393290"/>
                    <a:pt x="625896" y="196645"/>
                    <a:pt x="608690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9B3F5B6-DBC1-4350-A0AF-09CD364F3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274" y="5234137"/>
              <a:ext cx="200220" cy="3970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56E1CBFA-DBBD-43CF-A635-79FF3C727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138" y="5111733"/>
              <a:ext cx="108811" cy="13384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2EF19DA-C2C3-4891-8EF8-38E983C9CD3A}"/>
              </a:ext>
            </a:extLst>
          </p:cNvPr>
          <p:cNvGrpSpPr/>
          <p:nvPr/>
        </p:nvGrpSpPr>
        <p:grpSpPr>
          <a:xfrm>
            <a:off x="10531158" y="4700811"/>
            <a:ext cx="927675" cy="1238865"/>
            <a:chOff x="2176274" y="4652349"/>
            <a:chExt cx="927675" cy="1238865"/>
          </a:xfrm>
        </p:grpSpPr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94F6920-A5A7-4CEC-A2EB-2113176D2C0A}"/>
                </a:ext>
              </a:extLst>
            </p:cNvPr>
            <p:cNvSpPr/>
            <p:nvPr/>
          </p:nvSpPr>
          <p:spPr>
            <a:xfrm rot="2341009">
              <a:off x="2266090" y="4652349"/>
              <a:ext cx="622262" cy="1238865"/>
            </a:xfrm>
            <a:custGeom>
              <a:avLst/>
              <a:gdLst>
                <a:gd name="connsiteX0" fmla="*/ 48251 w 622262"/>
                <a:gd name="connsiteY0" fmla="*/ 1238865 h 1238865"/>
                <a:gd name="connsiteX1" fmla="*/ 48251 w 622262"/>
                <a:gd name="connsiteY1" fmla="*/ 825910 h 1238865"/>
                <a:gd name="connsiteX2" fmla="*/ 549696 w 622262"/>
                <a:gd name="connsiteY2" fmla="*/ 530942 h 1238865"/>
                <a:gd name="connsiteX3" fmla="*/ 608690 w 622262"/>
                <a:gd name="connsiteY3" fmla="*/ 0 h 123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262" h="1238865">
                  <a:moveTo>
                    <a:pt x="48251" y="1238865"/>
                  </a:moveTo>
                  <a:cubicBezTo>
                    <a:pt x="6464" y="1091381"/>
                    <a:pt x="-35323" y="943897"/>
                    <a:pt x="48251" y="825910"/>
                  </a:cubicBezTo>
                  <a:cubicBezTo>
                    <a:pt x="131825" y="707923"/>
                    <a:pt x="456290" y="668594"/>
                    <a:pt x="549696" y="530942"/>
                  </a:cubicBezTo>
                  <a:cubicBezTo>
                    <a:pt x="643103" y="393290"/>
                    <a:pt x="625896" y="196645"/>
                    <a:pt x="608690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2A0702AD-9CE3-4C23-9BA7-24871DCDC0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6274" y="5234137"/>
              <a:ext cx="200220" cy="3970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D1D6D2CC-3C67-4D99-8A41-ED136AAF8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138" y="5111733"/>
              <a:ext cx="108811" cy="13384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592743A-A52D-4193-9966-5CBABCB6A3A6}"/>
              </a:ext>
            </a:extLst>
          </p:cNvPr>
          <p:cNvGrpSpPr/>
          <p:nvPr/>
        </p:nvGrpSpPr>
        <p:grpSpPr>
          <a:xfrm>
            <a:off x="4856736" y="2780565"/>
            <a:ext cx="5936120" cy="2395083"/>
            <a:chOff x="4856736" y="2780565"/>
            <a:chExt cx="5936120" cy="2395083"/>
          </a:xfrm>
        </p:grpSpPr>
        <p:sp>
          <p:nvSpPr>
            <p:cNvPr id="197" name="TextBox 18">
              <a:extLst>
                <a:ext uri="{FF2B5EF4-FFF2-40B4-BE49-F238E27FC236}">
                  <a16:creationId xmlns:a16="http://schemas.microsoft.com/office/drawing/2014/main" id="{4BC1AD16-CDC7-4386-A651-F3018B64D847}"/>
                </a:ext>
              </a:extLst>
            </p:cNvPr>
            <p:cNvSpPr txBox="1"/>
            <p:nvPr/>
          </p:nvSpPr>
          <p:spPr>
            <a:xfrm>
              <a:off x="4856736" y="2780565"/>
              <a:ext cx="5936120" cy="83099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70C0"/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5400" dirty="0">
                  <a:solidFill>
                    <a:srgbClr val="0070C0"/>
                  </a:solidFill>
                </a:rPr>
                <a:t>Different Lengths</a:t>
              </a:r>
              <a:endParaRPr lang="en-CA" sz="5400" dirty="0">
                <a:solidFill>
                  <a:srgbClr val="0070C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C62D051-1899-432A-B5B1-05AC400847B2}"/>
                </a:ext>
              </a:extLst>
            </p:cNvPr>
            <p:cNvCxnSpPr/>
            <p:nvPr/>
          </p:nvCxnSpPr>
          <p:spPr>
            <a:xfrm flipH="1">
              <a:off x="5929549" y="3632027"/>
              <a:ext cx="495935" cy="11507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142D7637-B19A-4CA7-B940-8FC84BD0658A}"/>
                </a:ext>
              </a:extLst>
            </p:cNvPr>
            <p:cNvCxnSpPr>
              <a:cxnSpLocks/>
            </p:cNvCxnSpPr>
            <p:nvPr/>
          </p:nvCxnSpPr>
          <p:spPr>
            <a:xfrm>
              <a:off x="8273334" y="3631528"/>
              <a:ext cx="184630" cy="12331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8C764871-E8A6-4423-B742-EBF26C5B0E1E}"/>
                </a:ext>
              </a:extLst>
            </p:cNvPr>
            <p:cNvCxnSpPr>
              <a:cxnSpLocks/>
            </p:cNvCxnSpPr>
            <p:nvPr/>
          </p:nvCxnSpPr>
          <p:spPr>
            <a:xfrm>
              <a:off x="9029875" y="3611562"/>
              <a:ext cx="1181342" cy="15640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67766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57">
        <p:fade/>
      </p:transition>
    </mc:Choice>
    <mc:Fallback xmlns="">
      <p:transition spd="med" advTm="50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8">
            <a:extLst>
              <a:ext uri="{FF2B5EF4-FFF2-40B4-BE49-F238E27FC236}">
                <a16:creationId xmlns:a16="http://schemas.microsoft.com/office/drawing/2014/main" id="{5EAD8B39-4991-4FDD-86C7-287C4FA8B311}"/>
              </a:ext>
            </a:extLst>
          </p:cNvPr>
          <p:cNvSpPr txBox="1"/>
          <p:nvPr/>
        </p:nvSpPr>
        <p:spPr>
          <a:xfrm>
            <a:off x="238138" y="-102336"/>
            <a:ext cx="694991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/>
              <a:t>General Relativity (1915)</a:t>
            </a:r>
            <a:endParaRPr lang="en-CA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8">
                <a:extLst>
                  <a:ext uri="{FF2B5EF4-FFF2-40B4-BE49-F238E27FC236}">
                    <a16:creationId xmlns:a16="http://schemas.microsoft.com/office/drawing/2014/main" id="{97A80997-9287-4307-9A5C-38AE1DD37841}"/>
                  </a:ext>
                </a:extLst>
              </p:cNvPr>
              <p:cNvSpPr txBox="1"/>
              <p:nvPr/>
            </p:nvSpPr>
            <p:spPr>
              <a:xfrm>
                <a:off x="123838" y="769972"/>
                <a:ext cx="11388507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4000" dirty="0"/>
                  <a:t>Spacetime manifold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4000" dirty="0"/>
                  <a:t> </a:t>
                </a:r>
                <a:r>
                  <a:rPr lang="en-GB" sz="4000" u="sng" dirty="0"/>
                  <a:t>Intrinsic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4000" dirty="0"/>
                  <a:t>4D spacetime not embedded in higher-dimensional space</a:t>
                </a:r>
                <a:endParaRPr lang="en-CA" sz="4000" dirty="0"/>
              </a:p>
            </p:txBody>
          </p:sp>
        </mc:Choice>
        <mc:Fallback xmlns="">
          <p:sp>
            <p:nvSpPr>
              <p:cNvPr id="5" name="TextBox 18">
                <a:extLst>
                  <a:ext uri="{FF2B5EF4-FFF2-40B4-BE49-F238E27FC236}">
                    <a16:creationId xmlns:a16="http://schemas.microsoft.com/office/drawing/2014/main" id="{97A80997-9287-4307-9A5C-38AE1DD37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38" y="769972"/>
                <a:ext cx="11388507" cy="1846659"/>
              </a:xfrm>
              <a:prstGeom prst="rect">
                <a:avLst/>
              </a:prstGeom>
              <a:blipFill>
                <a:blip r:embed="rId3"/>
                <a:stretch>
                  <a:fillRect l="-2515" t="-8251" b="-158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9BF18AB1-A177-46B0-BE0A-AC91D8C4F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1" y="2801284"/>
            <a:ext cx="6597445" cy="370419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EBD48D5-4A39-49FA-89AC-9EFD1F58F62B}"/>
              </a:ext>
            </a:extLst>
          </p:cNvPr>
          <p:cNvGrpSpPr/>
          <p:nvPr/>
        </p:nvGrpSpPr>
        <p:grpSpPr>
          <a:xfrm>
            <a:off x="310260" y="3051926"/>
            <a:ext cx="6040192" cy="3201436"/>
            <a:chOff x="513825" y="3354388"/>
            <a:chExt cx="6040192" cy="320143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AA55B2C-6088-4B85-B31E-7B21AFA3D6C3}"/>
                </a:ext>
              </a:extLst>
            </p:cNvPr>
            <p:cNvGrpSpPr/>
            <p:nvPr/>
          </p:nvGrpSpPr>
          <p:grpSpPr>
            <a:xfrm>
              <a:off x="3347953" y="3355858"/>
              <a:ext cx="3206064" cy="3199966"/>
              <a:chOff x="2558386" y="3573154"/>
              <a:chExt cx="3251868" cy="324568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FC06A28-8EFD-438D-814C-02F2F02DB1D6}"/>
                  </a:ext>
                </a:extLst>
              </p:cNvPr>
              <p:cNvGrpSpPr/>
              <p:nvPr/>
            </p:nvGrpSpPr>
            <p:grpSpPr>
              <a:xfrm>
                <a:off x="2746350" y="3573154"/>
                <a:ext cx="2879764" cy="3245682"/>
                <a:chOff x="3214142" y="3982065"/>
                <a:chExt cx="2879764" cy="2875935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0588C88-26C6-472F-8A69-EFDD62E48636}"/>
                    </a:ext>
                  </a:extLst>
                </p:cNvPr>
                <p:cNvCxnSpPr/>
                <p:nvPr/>
              </p:nvCxnSpPr>
              <p:spPr>
                <a:xfrm>
                  <a:off x="3214142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36E36BEA-62D6-4417-9B52-CC9318142336}"/>
                    </a:ext>
                  </a:extLst>
                </p:cNvPr>
                <p:cNvCxnSpPr/>
                <p:nvPr/>
              </p:nvCxnSpPr>
              <p:spPr>
                <a:xfrm>
                  <a:off x="3942437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0C329762-8A02-4FB5-B94B-8C34AF321859}"/>
                    </a:ext>
                  </a:extLst>
                </p:cNvPr>
                <p:cNvCxnSpPr/>
                <p:nvPr/>
              </p:nvCxnSpPr>
              <p:spPr>
                <a:xfrm>
                  <a:off x="4654395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ABD8112C-DAFD-430E-861F-3DC42D9FDB70}"/>
                    </a:ext>
                  </a:extLst>
                </p:cNvPr>
                <p:cNvCxnSpPr/>
                <p:nvPr/>
              </p:nvCxnSpPr>
              <p:spPr>
                <a:xfrm>
                  <a:off x="5363640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50461D87-48F0-4BDC-9170-9E12A98174B4}"/>
                    </a:ext>
                  </a:extLst>
                </p:cNvPr>
                <p:cNvCxnSpPr/>
                <p:nvPr/>
              </p:nvCxnSpPr>
              <p:spPr>
                <a:xfrm>
                  <a:off x="6093906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D451FE7-8E66-46C6-92C8-351D52723157}"/>
                  </a:ext>
                </a:extLst>
              </p:cNvPr>
              <p:cNvGrpSpPr/>
              <p:nvPr/>
            </p:nvGrpSpPr>
            <p:grpSpPr>
              <a:xfrm rot="16200000">
                <a:off x="2744438" y="3571361"/>
                <a:ext cx="2879764" cy="3251868"/>
                <a:chOff x="3366542" y="4134465"/>
                <a:chExt cx="2879764" cy="2875935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B8230BDE-201B-40CE-BE52-CA2B25A6511C}"/>
                    </a:ext>
                  </a:extLst>
                </p:cNvPr>
                <p:cNvCxnSpPr/>
                <p:nvPr/>
              </p:nvCxnSpPr>
              <p:spPr>
                <a:xfrm>
                  <a:off x="3366542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CB0AB54D-8F1A-48EE-9A1B-1603E3AEF228}"/>
                    </a:ext>
                  </a:extLst>
                </p:cNvPr>
                <p:cNvCxnSpPr/>
                <p:nvPr/>
              </p:nvCxnSpPr>
              <p:spPr>
                <a:xfrm>
                  <a:off x="4094837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60E5C5D-B2BF-4CEF-BA7A-B2ACE02F68F0}"/>
                    </a:ext>
                  </a:extLst>
                </p:cNvPr>
                <p:cNvCxnSpPr/>
                <p:nvPr/>
              </p:nvCxnSpPr>
              <p:spPr>
                <a:xfrm>
                  <a:off x="4806795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1B1C519C-4597-4471-8E1A-E3C79A18604E}"/>
                    </a:ext>
                  </a:extLst>
                </p:cNvPr>
                <p:cNvCxnSpPr/>
                <p:nvPr/>
              </p:nvCxnSpPr>
              <p:spPr>
                <a:xfrm>
                  <a:off x="5516040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0B08A63C-9981-4DDE-B0CE-05BD220A1854}"/>
                    </a:ext>
                  </a:extLst>
                </p:cNvPr>
                <p:cNvCxnSpPr/>
                <p:nvPr/>
              </p:nvCxnSpPr>
              <p:spPr>
                <a:xfrm>
                  <a:off x="6246306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22201E2-DCBA-44EF-8A42-422D6A0B8CE4}"/>
                </a:ext>
              </a:extLst>
            </p:cNvPr>
            <p:cNvGrpSpPr/>
            <p:nvPr/>
          </p:nvGrpSpPr>
          <p:grpSpPr>
            <a:xfrm>
              <a:off x="513825" y="3354388"/>
              <a:ext cx="3206064" cy="3199966"/>
              <a:chOff x="2558386" y="3573154"/>
              <a:chExt cx="3251868" cy="324568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ABB76ED-A312-4BC2-9EEE-AA903363F762}"/>
                  </a:ext>
                </a:extLst>
              </p:cNvPr>
              <p:cNvGrpSpPr/>
              <p:nvPr/>
            </p:nvGrpSpPr>
            <p:grpSpPr>
              <a:xfrm>
                <a:off x="2746350" y="3573154"/>
                <a:ext cx="2879764" cy="3245682"/>
                <a:chOff x="3214142" y="3982065"/>
                <a:chExt cx="2879764" cy="2875935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176CD8B8-FBAD-445B-8677-CFB109E0247F}"/>
                    </a:ext>
                  </a:extLst>
                </p:cNvPr>
                <p:cNvCxnSpPr/>
                <p:nvPr/>
              </p:nvCxnSpPr>
              <p:spPr>
                <a:xfrm>
                  <a:off x="3214142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3C97ECE4-FC9F-4D4B-A1FF-34500FA60510}"/>
                    </a:ext>
                  </a:extLst>
                </p:cNvPr>
                <p:cNvCxnSpPr/>
                <p:nvPr/>
              </p:nvCxnSpPr>
              <p:spPr>
                <a:xfrm>
                  <a:off x="3942437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443F101C-09FE-4CBA-A2BA-DD06D533B599}"/>
                    </a:ext>
                  </a:extLst>
                </p:cNvPr>
                <p:cNvCxnSpPr/>
                <p:nvPr/>
              </p:nvCxnSpPr>
              <p:spPr>
                <a:xfrm>
                  <a:off x="4654395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93E3E10F-809D-4E95-9DBD-96F852937F0B}"/>
                    </a:ext>
                  </a:extLst>
                </p:cNvPr>
                <p:cNvCxnSpPr/>
                <p:nvPr/>
              </p:nvCxnSpPr>
              <p:spPr>
                <a:xfrm>
                  <a:off x="5363640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C395F28-AAEF-4F73-8ABA-84730B6E2B19}"/>
                    </a:ext>
                  </a:extLst>
                </p:cNvPr>
                <p:cNvCxnSpPr/>
                <p:nvPr/>
              </p:nvCxnSpPr>
              <p:spPr>
                <a:xfrm>
                  <a:off x="6093906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57B87F1-1E90-4EBE-BE75-8848FEF258BA}"/>
                  </a:ext>
                </a:extLst>
              </p:cNvPr>
              <p:cNvGrpSpPr/>
              <p:nvPr/>
            </p:nvGrpSpPr>
            <p:grpSpPr>
              <a:xfrm rot="16200000">
                <a:off x="2744438" y="3571361"/>
                <a:ext cx="2879764" cy="3251868"/>
                <a:chOff x="3366542" y="4134465"/>
                <a:chExt cx="2879764" cy="2875935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78E0DF6-B6BB-4CF2-AE84-39DC7AD49082}"/>
                    </a:ext>
                  </a:extLst>
                </p:cNvPr>
                <p:cNvCxnSpPr/>
                <p:nvPr/>
              </p:nvCxnSpPr>
              <p:spPr>
                <a:xfrm>
                  <a:off x="3366542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394C93FE-0EEC-48F2-8AE0-9D80F5126F04}"/>
                    </a:ext>
                  </a:extLst>
                </p:cNvPr>
                <p:cNvCxnSpPr/>
                <p:nvPr/>
              </p:nvCxnSpPr>
              <p:spPr>
                <a:xfrm>
                  <a:off x="4094837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9D6C423-5264-4647-8FF5-B7422C83D208}"/>
                    </a:ext>
                  </a:extLst>
                </p:cNvPr>
                <p:cNvCxnSpPr/>
                <p:nvPr/>
              </p:nvCxnSpPr>
              <p:spPr>
                <a:xfrm>
                  <a:off x="4806795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64F1473C-BBC4-49CE-8671-3FAC841B1BC3}"/>
                    </a:ext>
                  </a:extLst>
                </p:cNvPr>
                <p:cNvCxnSpPr/>
                <p:nvPr/>
              </p:nvCxnSpPr>
              <p:spPr>
                <a:xfrm>
                  <a:off x="5516040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CD4DAD64-4AED-46C0-8EDB-69FDDB028D89}"/>
                    </a:ext>
                  </a:extLst>
                </p:cNvPr>
                <p:cNvCxnSpPr/>
                <p:nvPr/>
              </p:nvCxnSpPr>
              <p:spPr>
                <a:xfrm>
                  <a:off x="6246306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73DC2E-9742-424E-8E05-3C9E1413C374}"/>
              </a:ext>
            </a:extLst>
          </p:cNvPr>
          <p:cNvGrpSpPr/>
          <p:nvPr/>
        </p:nvGrpSpPr>
        <p:grpSpPr>
          <a:xfrm>
            <a:off x="-199821" y="3745750"/>
            <a:ext cx="3525173" cy="2632198"/>
            <a:chOff x="1998061" y="3743375"/>
            <a:chExt cx="3525173" cy="263219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EB2D5C6-88C2-40C5-A36A-86D372BDEE7E}"/>
                </a:ext>
              </a:extLst>
            </p:cNvPr>
            <p:cNvGrpSpPr/>
            <p:nvPr/>
          </p:nvGrpSpPr>
          <p:grpSpPr>
            <a:xfrm>
              <a:off x="2482923" y="4600842"/>
              <a:ext cx="2125676" cy="1429326"/>
              <a:chOff x="6130420" y="3429000"/>
              <a:chExt cx="2125676" cy="142932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BB2AF91-773D-477E-AA95-B2F364E06196}"/>
                  </a:ext>
                </a:extLst>
              </p:cNvPr>
              <p:cNvGrpSpPr/>
              <p:nvPr/>
            </p:nvGrpSpPr>
            <p:grpSpPr>
              <a:xfrm>
                <a:off x="7074996" y="3429000"/>
                <a:ext cx="1181100" cy="1429326"/>
                <a:chOff x="-335454" y="3630676"/>
                <a:chExt cx="1181100" cy="1429326"/>
              </a:xfrm>
            </p:grpSpPr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C7E260B2-0756-4BD0-8C49-91ADD16D1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335454" y="3630676"/>
                  <a:ext cx="0" cy="1429326"/>
                </a:xfrm>
                <a:prstGeom prst="straightConnector1">
                  <a:avLst/>
                </a:prstGeom>
                <a:ln w="127000">
                  <a:solidFill>
                    <a:srgbClr val="00B0F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D3246E3D-EDE7-4D97-8F20-5E4C3509C8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335454" y="5060002"/>
                  <a:ext cx="1181100" cy="0"/>
                </a:xfrm>
                <a:prstGeom prst="straightConnector1">
                  <a:avLst/>
                </a:prstGeom>
                <a:ln w="127000">
                  <a:solidFill>
                    <a:srgbClr val="00B0F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220393E-5847-40B8-99DF-7D746D52B9F9}"/>
                  </a:ext>
                </a:extLst>
              </p:cNvPr>
              <p:cNvGrpSpPr/>
              <p:nvPr/>
            </p:nvGrpSpPr>
            <p:grpSpPr>
              <a:xfrm rot="18987774">
                <a:off x="6130420" y="3622563"/>
                <a:ext cx="1637751" cy="1143530"/>
                <a:chOff x="-792105" y="3916472"/>
                <a:chExt cx="1637751" cy="1143530"/>
              </a:xfrm>
            </p:grpSpPr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ED37913A-0649-4C28-BFD3-FB3A6FD23F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612226" flipH="1" flipV="1">
                  <a:off x="-792105" y="3916472"/>
                  <a:ext cx="913302" cy="961173"/>
                </a:xfrm>
                <a:prstGeom prst="straightConnector1">
                  <a:avLst/>
                </a:prstGeom>
                <a:ln w="127000">
                  <a:solidFill>
                    <a:srgbClr val="00B0F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5ACCF873-9165-4836-ACD1-ADD892D7F0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335454" y="5060002"/>
                  <a:ext cx="1181100" cy="0"/>
                </a:xfrm>
                <a:prstGeom prst="straightConnector1">
                  <a:avLst/>
                </a:prstGeom>
                <a:ln w="127000">
                  <a:solidFill>
                    <a:srgbClr val="00B0F0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8">
                  <a:extLst>
                    <a:ext uri="{FF2B5EF4-FFF2-40B4-BE49-F238E27FC236}">
                      <a16:creationId xmlns:a16="http://schemas.microsoft.com/office/drawing/2014/main" id="{84ECA04B-9087-46F6-8B21-E5544E23DAAB}"/>
                    </a:ext>
                  </a:extLst>
                </p:cNvPr>
                <p:cNvSpPr txBox="1"/>
                <p:nvPr/>
              </p:nvSpPr>
              <p:spPr>
                <a:xfrm>
                  <a:off x="1998061" y="4222543"/>
                  <a:ext cx="1187990" cy="92333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66700"/>
                </a:effectLst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5" name="TextBox 18">
                  <a:extLst>
                    <a:ext uri="{FF2B5EF4-FFF2-40B4-BE49-F238E27FC236}">
                      <a16:creationId xmlns:a16="http://schemas.microsoft.com/office/drawing/2014/main" id="{84ECA04B-9087-46F6-8B21-E5544E23D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061" y="4222543"/>
                  <a:ext cx="1187990" cy="923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2667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8">
                  <a:extLst>
                    <a:ext uri="{FF2B5EF4-FFF2-40B4-BE49-F238E27FC236}">
                      <a16:creationId xmlns:a16="http://schemas.microsoft.com/office/drawing/2014/main" id="{6E620A9E-0839-4578-9ABE-EE9404F26268}"/>
                    </a:ext>
                  </a:extLst>
                </p:cNvPr>
                <p:cNvSpPr txBox="1"/>
                <p:nvPr/>
              </p:nvSpPr>
              <p:spPr>
                <a:xfrm>
                  <a:off x="2833504" y="3743375"/>
                  <a:ext cx="1187990" cy="92333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66700"/>
                </a:effectLst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8">
                  <a:extLst>
                    <a:ext uri="{FF2B5EF4-FFF2-40B4-BE49-F238E27FC236}">
                      <a16:creationId xmlns:a16="http://schemas.microsoft.com/office/drawing/2014/main" id="{6E620A9E-0839-4578-9ABE-EE9404F262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3504" y="3743375"/>
                  <a:ext cx="1187990" cy="9233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2667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8">
                  <a:extLst>
                    <a:ext uri="{FF2B5EF4-FFF2-40B4-BE49-F238E27FC236}">
                      <a16:creationId xmlns:a16="http://schemas.microsoft.com/office/drawing/2014/main" id="{94367190-68BD-460F-950A-DC229B0696EB}"/>
                    </a:ext>
                  </a:extLst>
                </p:cNvPr>
                <p:cNvSpPr txBox="1"/>
                <p:nvPr/>
              </p:nvSpPr>
              <p:spPr>
                <a:xfrm>
                  <a:off x="3946497" y="4302040"/>
                  <a:ext cx="1306789" cy="92333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66700"/>
                </a:effectLst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8">
                  <a:extLst>
                    <a:ext uri="{FF2B5EF4-FFF2-40B4-BE49-F238E27FC236}">
                      <a16:creationId xmlns:a16="http://schemas.microsoft.com/office/drawing/2014/main" id="{94367190-68BD-460F-950A-DC229B069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97" y="4302040"/>
                  <a:ext cx="1306789" cy="9233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2667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8">
                  <a:extLst>
                    <a:ext uri="{FF2B5EF4-FFF2-40B4-BE49-F238E27FC236}">
                      <a16:creationId xmlns:a16="http://schemas.microsoft.com/office/drawing/2014/main" id="{6B7F6D04-9003-457C-81E4-3E4AA8440372}"/>
                    </a:ext>
                  </a:extLst>
                </p:cNvPr>
                <p:cNvSpPr txBox="1"/>
                <p:nvPr/>
              </p:nvSpPr>
              <p:spPr>
                <a:xfrm>
                  <a:off x="4335244" y="5452243"/>
                  <a:ext cx="1187990" cy="92333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66700"/>
                </a:effectLst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8">
                  <a:extLst>
                    <a:ext uri="{FF2B5EF4-FFF2-40B4-BE49-F238E27FC236}">
                      <a16:creationId xmlns:a16="http://schemas.microsoft.com/office/drawing/2014/main" id="{6B7F6D04-9003-457C-81E4-3E4AA84403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5244" y="5452243"/>
                  <a:ext cx="1187990" cy="9233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2667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EBACECD-ED90-4F39-8A8C-5E3AB7D23B39}"/>
              </a:ext>
            </a:extLst>
          </p:cNvPr>
          <p:cNvGrpSpPr/>
          <p:nvPr/>
        </p:nvGrpSpPr>
        <p:grpSpPr>
          <a:xfrm rot="17100000">
            <a:off x="3155457" y="3928851"/>
            <a:ext cx="3106057" cy="1480457"/>
            <a:chOff x="7567888" y="4752353"/>
            <a:chExt cx="3106057" cy="1480457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51C2581-0651-4755-BEB8-81501A62C2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2007" y="5412318"/>
              <a:ext cx="326598" cy="160526"/>
            </a:xfrm>
            <a:prstGeom prst="straightConnector1">
              <a:avLst/>
            </a:prstGeom>
            <a:ln w="152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B3E6F71-34E9-463E-A73D-454DD8500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6200" y="5091076"/>
              <a:ext cx="381566" cy="366295"/>
            </a:xfrm>
            <a:prstGeom prst="straightConnector1">
              <a:avLst/>
            </a:prstGeom>
            <a:ln w="152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6155969-89C7-4F6F-97EF-8E0AB1E6C834}"/>
                </a:ext>
              </a:extLst>
            </p:cNvPr>
            <p:cNvSpPr/>
            <p:nvPr/>
          </p:nvSpPr>
          <p:spPr>
            <a:xfrm>
              <a:off x="7567888" y="4752353"/>
              <a:ext cx="3106057" cy="1480457"/>
            </a:xfrm>
            <a:custGeom>
              <a:avLst/>
              <a:gdLst>
                <a:gd name="connsiteX0" fmla="*/ 0 w 3106057"/>
                <a:gd name="connsiteY0" fmla="*/ 1480457 h 1480457"/>
                <a:gd name="connsiteX1" fmla="*/ 667657 w 3106057"/>
                <a:gd name="connsiteY1" fmla="*/ 740228 h 1480457"/>
                <a:gd name="connsiteX2" fmla="*/ 2394857 w 3106057"/>
                <a:gd name="connsiteY2" fmla="*/ 769257 h 1480457"/>
                <a:gd name="connsiteX3" fmla="*/ 3106057 w 3106057"/>
                <a:gd name="connsiteY3" fmla="*/ 0 h 148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6057" h="1480457">
                  <a:moveTo>
                    <a:pt x="0" y="1480457"/>
                  </a:moveTo>
                  <a:cubicBezTo>
                    <a:pt x="134257" y="1169609"/>
                    <a:pt x="268514" y="858761"/>
                    <a:pt x="667657" y="740228"/>
                  </a:cubicBezTo>
                  <a:cubicBezTo>
                    <a:pt x="1066800" y="621695"/>
                    <a:pt x="1988457" y="892628"/>
                    <a:pt x="2394857" y="769257"/>
                  </a:cubicBezTo>
                  <a:cubicBezTo>
                    <a:pt x="2801257" y="645886"/>
                    <a:pt x="2953657" y="322943"/>
                    <a:pt x="3106057" y="0"/>
                  </a:cubicBezTo>
                </a:path>
              </a:pathLst>
            </a:custGeom>
            <a:noFill/>
            <a:ln w="152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2050CC-EE32-4F69-9FF3-5A7F87651C2F}"/>
              </a:ext>
            </a:extLst>
          </p:cNvPr>
          <p:cNvGrpSpPr/>
          <p:nvPr/>
        </p:nvGrpSpPr>
        <p:grpSpPr>
          <a:xfrm>
            <a:off x="6725847" y="2111684"/>
            <a:ext cx="5606197" cy="2879393"/>
            <a:chOff x="6726512" y="3204418"/>
            <a:chExt cx="5606197" cy="2879393"/>
          </a:xfrm>
        </p:grpSpPr>
        <p:sp>
          <p:nvSpPr>
            <p:cNvPr id="63" name="TextBox 18">
              <a:extLst>
                <a:ext uri="{FF2B5EF4-FFF2-40B4-BE49-F238E27FC236}">
                  <a16:creationId xmlns:a16="http://schemas.microsoft.com/office/drawing/2014/main" id="{9923EDA1-B355-468B-9FFF-5A71EE67222F}"/>
                </a:ext>
              </a:extLst>
            </p:cNvPr>
            <p:cNvSpPr txBox="1"/>
            <p:nvPr/>
          </p:nvSpPr>
          <p:spPr>
            <a:xfrm>
              <a:off x="7314030" y="3204418"/>
              <a:ext cx="451201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4800" dirty="0"/>
                <a:t>Spacetime metric</a:t>
              </a:r>
              <a:endParaRPr lang="en-CA" sz="4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18">
                  <a:extLst>
                    <a:ext uri="{FF2B5EF4-FFF2-40B4-BE49-F238E27FC236}">
                      <a16:creationId xmlns:a16="http://schemas.microsoft.com/office/drawing/2014/main" id="{7B6404E3-3CD6-40DF-9FC1-29058FFE6C73}"/>
                    </a:ext>
                  </a:extLst>
                </p:cNvPr>
                <p:cNvSpPr txBox="1"/>
                <p:nvPr/>
              </p:nvSpPr>
              <p:spPr>
                <a:xfrm>
                  <a:off x="6726512" y="3816074"/>
                  <a:ext cx="5606197" cy="22677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0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40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40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en-GB" sz="40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0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0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0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GB" sz="40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GB" sz="40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40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𝑔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40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20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GB" sz="40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40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𝑔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40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30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eqAr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4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4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en-GB" sz="40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GB" sz="40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GB" sz="4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GB" sz="40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40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𝑔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40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  <m:r>
                                                      <a:rPr lang="en-GB" sz="40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GB" sz="40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40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𝑔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40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  <m:r>
                                                      <a:rPr lang="en-GB" sz="40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eqAr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4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4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en-GB" sz="40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GB" sz="40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GB" sz="4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GB" sz="40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40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𝑔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40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  <m:r>
                                                      <a:rPr lang="en-GB" sz="40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GB" sz="40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40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𝑔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40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  <m:r>
                                                      <a:rPr lang="en-GB" sz="40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eqAr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0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4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4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en-GB" sz="40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a:rPr lang="en-GB" sz="40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GB" sz="40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GB" sz="40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40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𝑔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40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23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GB" sz="40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40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𝑔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40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  <m:r>
                                                      <a:rPr lang="en-GB" sz="40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eqAr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64" name="TextBox 18">
                  <a:extLst>
                    <a:ext uri="{FF2B5EF4-FFF2-40B4-BE49-F238E27FC236}">
                      <a16:creationId xmlns:a16="http://schemas.microsoft.com/office/drawing/2014/main" id="{7B6404E3-3CD6-40DF-9FC1-29058FFE6C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6512" y="3816074"/>
                  <a:ext cx="5606197" cy="22677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76E5D94-1040-4C63-87ED-A5756698D5D9}"/>
              </a:ext>
            </a:extLst>
          </p:cNvPr>
          <p:cNvGrpSpPr/>
          <p:nvPr/>
        </p:nvGrpSpPr>
        <p:grpSpPr>
          <a:xfrm>
            <a:off x="5461990" y="5091381"/>
            <a:ext cx="7836516" cy="1540935"/>
            <a:chOff x="5611353" y="3200521"/>
            <a:chExt cx="7836516" cy="1540935"/>
          </a:xfrm>
        </p:grpSpPr>
        <p:sp>
          <p:nvSpPr>
            <p:cNvPr id="68" name="TextBox 18">
              <a:extLst>
                <a:ext uri="{FF2B5EF4-FFF2-40B4-BE49-F238E27FC236}">
                  <a16:creationId xmlns:a16="http://schemas.microsoft.com/office/drawing/2014/main" id="{42D52EFD-5666-4751-A604-D1B1CA37D8F8}"/>
                </a:ext>
              </a:extLst>
            </p:cNvPr>
            <p:cNvSpPr txBox="1"/>
            <p:nvPr/>
          </p:nvSpPr>
          <p:spPr>
            <a:xfrm>
              <a:off x="6992587" y="3200521"/>
              <a:ext cx="5072628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4000" dirty="0"/>
                <a:t>Einstein Field Equations</a:t>
              </a:r>
              <a:endParaRPr lang="en-CA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18">
                  <a:extLst>
                    <a:ext uri="{FF2B5EF4-FFF2-40B4-BE49-F238E27FC236}">
                      <a16:creationId xmlns:a16="http://schemas.microsoft.com/office/drawing/2014/main" id="{97D7AE74-8085-4872-BAB5-B1EBAFC166AB}"/>
                    </a:ext>
                  </a:extLst>
                </p:cNvPr>
                <p:cNvSpPr txBox="1"/>
                <p:nvPr/>
              </p:nvSpPr>
              <p:spPr>
                <a:xfrm>
                  <a:off x="5611353" y="3816074"/>
                  <a:ext cx="7836516" cy="92538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sSub>
                          <m:sSubPr>
                            <m:ctrlP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  <m:sSub>
                          <m:sSubPr>
                            <m:ctrlP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69" name="TextBox 18">
                  <a:extLst>
                    <a:ext uri="{FF2B5EF4-FFF2-40B4-BE49-F238E27FC236}">
                      <a16:creationId xmlns:a16="http://schemas.microsoft.com/office/drawing/2014/main" id="{97D7AE74-8085-4872-BAB5-B1EBAFC16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1353" y="3816074"/>
                  <a:ext cx="7836516" cy="92538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2E27BB9-92B3-4776-8FD1-71F314DDBF7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73880" y="1614600"/>
              <a:ext cx="3555360" cy="4980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2E27BB9-92B3-4776-8FD1-71F314DDBF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64520" y="1605240"/>
                <a:ext cx="3574080" cy="4999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2243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57"/>
    </mc:Choice>
    <mc:Fallback xmlns="">
      <p:transition spd="slow" advTm="63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D4E552-4D0B-4466-9EC1-9A06AA74531A}"/>
              </a:ext>
            </a:extLst>
          </p:cNvPr>
          <p:cNvSpPr txBox="1"/>
          <p:nvPr/>
        </p:nvSpPr>
        <p:spPr>
          <a:xfrm>
            <a:off x="1028700" y="196872"/>
            <a:ext cx="40957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800" dirty="0"/>
              <a:t>Extrinsic Geometry:</a:t>
            </a:r>
            <a:br>
              <a:rPr lang="en-GB" sz="3800" dirty="0"/>
            </a:br>
            <a:r>
              <a:rPr lang="en-GB" sz="3800" dirty="0"/>
              <a:t>look at surface </a:t>
            </a:r>
            <a:br>
              <a:rPr lang="en-GB" sz="3800" dirty="0"/>
            </a:br>
            <a:r>
              <a:rPr lang="en-GB" sz="3800" dirty="0"/>
              <a:t>“from the outside”</a:t>
            </a:r>
            <a:endParaRPr lang="en-CA" sz="3800" dirty="0"/>
          </a:p>
        </p:txBody>
      </p:sp>
      <p:pic>
        <p:nvPicPr>
          <p:cNvPr id="11" name="Picture 2" descr="Earth, Planet, Space, World, Blue Planet, Outer Space">
            <a:extLst>
              <a:ext uri="{FF2B5EF4-FFF2-40B4-BE49-F238E27FC236}">
                <a16:creationId xmlns:a16="http://schemas.microsoft.com/office/drawing/2014/main" id="{D78A100C-929E-4DB8-B0E8-D313A1C43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02838"/>
            <a:ext cx="4656691" cy="465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6210528-C74D-4C97-9D01-6FB340E07FCD}"/>
              </a:ext>
            </a:extLst>
          </p:cNvPr>
          <p:cNvGrpSpPr/>
          <p:nvPr/>
        </p:nvGrpSpPr>
        <p:grpSpPr>
          <a:xfrm>
            <a:off x="1123950" y="2483334"/>
            <a:ext cx="3880763" cy="3880763"/>
            <a:chOff x="1028700" y="2253337"/>
            <a:chExt cx="4264557" cy="426455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F235290-B6FB-43C8-BE34-D834B31D1EE2}"/>
                </a:ext>
              </a:extLst>
            </p:cNvPr>
            <p:cNvSpPr/>
            <p:nvPr/>
          </p:nvSpPr>
          <p:spPr>
            <a:xfrm>
              <a:off x="1028700" y="2253337"/>
              <a:ext cx="4264557" cy="4264557"/>
            </a:xfrm>
            <a:prstGeom prst="ellipse">
              <a:avLst/>
            </a:prstGeom>
            <a:solidFill>
              <a:srgbClr val="ED8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DB2A69-8BEA-42E8-8778-2E7DC167379B}"/>
                </a:ext>
              </a:extLst>
            </p:cNvPr>
            <p:cNvSpPr/>
            <p:nvPr/>
          </p:nvSpPr>
          <p:spPr>
            <a:xfrm>
              <a:off x="2170237" y="3385534"/>
              <a:ext cx="2005083" cy="20050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5A5836-052D-46A4-A6FF-271D3801C069}"/>
                </a:ext>
              </a:extLst>
            </p:cNvPr>
            <p:cNvSpPr/>
            <p:nvPr/>
          </p:nvSpPr>
          <p:spPr>
            <a:xfrm>
              <a:off x="2720614" y="3938328"/>
              <a:ext cx="899494" cy="8994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C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588A154-5471-4756-A334-21631AD2E294}"/>
              </a:ext>
            </a:extLst>
          </p:cNvPr>
          <p:cNvGrpSpPr/>
          <p:nvPr/>
        </p:nvGrpSpPr>
        <p:grpSpPr>
          <a:xfrm>
            <a:off x="1825398" y="4288421"/>
            <a:ext cx="1374226" cy="849405"/>
            <a:chOff x="1825398" y="4288421"/>
            <a:chExt cx="1374226" cy="84940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3B92AC5-31D8-4180-919B-EE923793FC75}"/>
                </a:ext>
              </a:extLst>
            </p:cNvPr>
            <p:cNvSpPr/>
            <p:nvPr/>
          </p:nvSpPr>
          <p:spPr>
            <a:xfrm>
              <a:off x="2929037" y="4288421"/>
              <a:ext cx="270587" cy="2705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C0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AC7012-8C49-4F6C-8BCE-DE2C644430A1}"/>
                </a:ext>
              </a:extLst>
            </p:cNvPr>
            <p:cNvSpPr txBox="1"/>
            <p:nvPr/>
          </p:nvSpPr>
          <p:spPr>
            <a:xfrm>
              <a:off x="1825398" y="4460718"/>
              <a:ext cx="131445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3800" dirty="0"/>
                <a:t>origin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CDBBA3-945A-44DF-8CAB-74F956BE21DB}"/>
              </a:ext>
            </a:extLst>
          </p:cNvPr>
          <p:cNvGrpSpPr/>
          <p:nvPr/>
        </p:nvGrpSpPr>
        <p:grpSpPr>
          <a:xfrm>
            <a:off x="3066032" y="2723285"/>
            <a:ext cx="1118815" cy="1688784"/>
            <a:chOff x="3066032" y="2723285"/>
            <a:chExt cx="1118815" cy="1688784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F839514-6EA1-41D8-BDEA-29BE77473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6032" y="2780478"/>
              <a:ext cx="1118815" cy="1631591"/>
            </a:xfrm>
            <a:prstGeom prst="straightConnector1">
              <a:avLst/>
            </a:prstGeom>
            <a:ln w="127000">
              <a:solidFill>
                <a:srgbClr val="3C1BB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B27EDAB-0E6E-497A-9AC7-05A95A29B7E0}"/>
                    </a:ext>
                  </a:extLst>
                </p:cNvPr>
                <p:cNvSpPr txBox="1"/>
                <p:nvPr/>
              </p:nvSpPr>
              <p:spPr>
                <a:xfrm>
                  <a:off x="3199624" y="2723285"/>
                  <a:ext cx="511175" cy="7825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000" b="0" i="1" smtClean="0">
                                <a:solidFill>
                                  <a:srgbClr val="3C1BB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solidFill>
                                  <a:srgbClr val="3C1BB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3C1BB5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B27EDAB-0E6E-497A-9AC7-05A95A29B7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9624" y="2723285"/>
                  <a:ext cx="511175" cy="7825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CAE49C-F1E5-4D3D-B4AE-E6D2B6A29486}"/>
              </a:ext>
            </a:extLst>
          </p:cNvPr>
          <p:cNvGrpSpPr/>
          <p:nvPr/>
        </p:nvGrpSpPr>
        <p:grpSpPr>
          <a:xfrm rot="1972016">
            <a:off x="3561255" y="2136379"/>
            <a:ext cx="1584866" cy="879930"/>
            <a:chOff x="7621319" y="-1555728"/>
            <a:chExt cx="1584866" cy="8799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24B6E7-585F-4D5B-A772-ECB41367266C}"/>
                </a:ext>
              </a:extLst>
            </p:cNvPr>
            <p:cNvSpPr/>
            <p:nvPr/>
          </p:nvSpPr>
          <p:spPr>
            <a:xfrm>
              <a:off x="7904162" y="-1322366"/>
              <a:ext cx="704851" cy="214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" name="Picture 2" descr="Png Car, Quality, Design, Photoshop">
              <a:extLst>
                <a:ext uri="{FF2B5EF4-FFF2-40B4-BE49-F238E27FC236}">
                  <a16:creationId xmlns:a16="http://schemas.microsoft.com/office/drawing/2014/main" id="{FC5A1925-2C96-4309-9182-53F7F1698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319" y="-1555728"/>
              <a:ext cx="1584866" cy="879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34814A-CB90-4D68-B1B4-8689910CABE1}"/>
              </a:ext>
            </a:extLst>
          </p:cNvPr>
          <p:cNvGrpSpPr/>
          <p:nvPr/>
        </p:nvGrpSpPr>
        <p:grpSpPr>
          <a:xfrm>
            <a:off x="815302" y="2371700"/>
            <a:ext cx="4227470" cy="4227470"/>
            <a:chOff x="896980" y="2369612"/>
            <a:chExt cx="4227470" cy="4227470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99136030-01B6-41C1-84D7-4A9907201F8E}"/>
                </a:ext>
              </a:extLst>
            </p:cNvPr>
            <p:cNvSpPr/>
            <p:nvPr/>
          </p:nvSpPr>
          <p:spPr>
            <a:xfrm>
              <a:off x="896980" y="2369612"/>
              <a:ext cx="4227470" cy="4227470"/>
            </a:xfrm>
            <a:prstGeom prst="arc">
              <a:avLst>
                <a:gd name="adj1" fmla="val 16696767"/>
                <a:gd name="adj2" fmla="val 20410260"/>
              </a:avLst>
            </a:prstGeom>
            <a:ln w="1143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2872827-404E-4F9A-B47F-E332BB40D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29816" y="3124811"/>
              <a:ext cx="226798" cy="304189"/>
            </a:xfrm>
            <a:prstGeom prst="straightConnector1">
              <a:avLst/>
            </a:prstGeom>
            <a:ln w="1270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485B066-5710-4E72-B5C3-1252F3E43739}"/>
                </a:ext>
              </a:extLst>
            </p:cNvPr>
            <p:cNvCxnSpPr>
              <a:cxnSpLocks/>
            </p:cNvCxnSpPr>
            <p:nvPr/>
          </p:nvCxnSpPr>
          <p:spPr>
            <a:xfrm>
              <a:off x="3765350" y="2525842"/>
              <a:ext cx="300208" cy="123855"/>
            </a:xfrm>
            <a:prstGeom prst="straightConnector1">
              <a:avLst/>
            </a:prstGeom>
            <a:ln w="1270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743A39-B3C7-4B23-95BB-0A41E3084E8A}"/>
              </a:ext>
            </a:extLst>
          </p:cNvPr>
          <p:cNvGrpSpPr/>
          <p:nvPr/>
        </p:nvGrpSpPr>
        <p:grpSpPr>
          <a:xfrm>
            <a:off x="8106023" y="1478472"/>
            <a:ext cx="1808711" cy="1248732"/>
            <a:chOff x="7200124" y="1474553"/>
            <a:chExt cx="1808711" cy="12487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18462D-9488-46A5-A2E5-ECDA10645E40}"/>
                </a:ext>
              </a:extLst>
            </p:cNvPr>
            <p:cNvSpPr txBox="1"/>
            <p:nvPr/>
          </p:nvSpPr>
          <p:spPr>
            <a:xfrm>
              <a:off x="7200124" y="1892288"/>
              <a:ext cx="18087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GB" sz="4800" dirty="0"/>
                <a:t>origin</a:t>
              </a:r>
              <a:endParaRPr lang="en-CA" sz="48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38F5C4F-B816-4E94-A994-2496B7498CDC}"/>
                </a:ext>
              </a:extLst>
            </p:cNvPr>
            <p:cNvSpPr/>
            <p:nvPr/>
          </p:nvSpPr>
          <p:spPr>
            <a:xfrm>
              <a:off x="7978378" y="1474553"/>
              <a:ext cx="362450" cy="362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E229AD-36AA-4D49-B1AF-4CB27C6BA902}"/>
              </a:ext>
            </a:extLst>
          </p:cNvPr>
          <p:cNvGrpSpPr/>
          <p:nvPr/>
        </p:nvGrpSpPr>
        <p:grpSpPr>
          <a:xfrm>
            <a:off x="6077242" y="3596273"/>
            <a:ext cx="2326633" cy="2483323"/>
            <a:chOff x="5919536" y="3921562"/>
            <a:chExt cx="2326633" cy="248332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C70B53-0657-4377-9354-2E50633B7761}"/>
                </a:ext>
              </a:extLst>
            </p:cNvPr>
            <p:cNvSpPr txBox="1"/>
            <p:nvPr/>
          </p:nvSpPr>
          <p:spPr>
            <a:xfrm>
              <a:off x="5919536" y="4835225"/>
              <a:ext cx="23266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position</a:t>
              </a:r>
            </a:p>
            <a:p>
              <a:pPr algn="ctr"/>
              <a:r>
                <a:rPr lang="en-GB" sz="4800" dirty="0"/>
                <a:t>vector</a:t>
              </a:r>
              <a:endParaRPr lang="en-CA" sz="4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B5EB59F-CC78-4329-A6E7-EFF174CD3AA9}"/>
                    </a:ext>
                  </a:extLst>
                </p:cNvPr>
                <p:cNvSpPr txBox="1"/>
                <p:nvPr/>
              </p:nvSpPr>
              <p:spPr>
                <a:xfrm>
                  <a:off x="6694086" y="3921562"/>
                  <a:ext cx="812956" cy="11277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000" b="0" i="1" smtClean="0">
                                <a:solidFill>
                                  <a:srgbClr val="3C1BB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0" i="1" smtClean="0">
                                <a:solidFill>
                                  <a:srgbClr val="3C1BB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oMath>
                    </m:oMathPara>
                  </a14:m>
                  <a:endParaRPr lang="en-CA" sz="6000" dirty="0">
                    <a:solidFill>
                      <a:srgbClr val="3C1BB5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B5EB59F-CC78-4329-A6E7-EFF174CD3A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4086" y="3921562"/>
                  <a:ext cx="812956" cy="11277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B7EFC2-8088-4E03-80F6-A2621DFB4662}"/>
              </a:ext>
            </a:extLst>
          </p:cNvPr>
          <p:cNvGrpSpPr/>
          <p:nvPr/>
        </p:nvGrpSpPr>
        <p:grpSpPr>
          <a:xfrm>
            <a:off x="9754087" y="3278993"/>
            <a:ext cx="2326633" cy="3100603"/>
            <a:chOff x="9521564" y="3559894"/>
            <a:chExt cx="2326633" cy="310060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295645-D1C5-477F-B996-1B6860EF9AEE}"/>
                </a:ext>
              </a:extLst>
            </p:cNvPr>
            <p:cNvSpPr txBox="1"/>
            <p:nvPr/>
          </p:nvSpPr>
          <p:spPr>
            <a:xfrm>
              <a:off x="9521564" y="5090837"/>
              <a:ext cx="23266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tangent</a:t>
              </a:r>
            </a:p>
            <a:p>
              <a:pPr algn="ctr"/>
              <a:r>
                <a:rPr lang="en-GB" sz="4800" dirty="0"/>
                <a:t>vector</a:t>
              </a:r>
              <a:endParaRPr lang="en-CA" sz="4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3EC534-5320-4FF6-AAD8-C78A378F828C}"/>
                    </a:ext>
                  </a:extLst>
                </p:cNvPr>
                <p:cNvSpPr txBox="1"/>
                <p:nvPr/>
              </p:nvSpPr>
              <p:spPr>
                <a:xfrm>
                  <a:off x="10266974" y="3559894"/>
                  <a:ext cx="1090304" cy="1577932"/>
                </a:xfrm>
                <a:prstGeom prst="rect">
                  <a:avLst/>
                </a:prstGeom>
                <a:noFill/>
                <a:effectLst>
                  <a:softEdge rad="31750"/>
                </a:effectLst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6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GB" sz="60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6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a14:m>
                  <a:r>
                    <a:rPr lang="en-CA" sz="6000" dirty="0"/>
                    <a:t>  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3EC534-5320-4FF6-AAD8-C78A378F8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6974" y="3559894"/>
                  <a:ext cx="1090304" cy="15779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3175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8B1E1A-BF24-4A7F-8ACC-B3AE7F56380C}"/>
              </a:ext>
            </a:extLst>
          </p:cNvPr>
          <p:cNvGrpSpPr/>
          <p:nvPr/>
        </p:nvGrpSpPr>
        <p:grpSpPr>
          <a:xfrm>
            <a:off x="4171392" y="1721600"/>
            <a:ext cx="1223860" cy="1804738"/>
            <a:chOff x="4171392" y="1721600"/>
            <a:chExt cx="1223860" cy="18047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16AEE73-F2A0-4B7A-B471-1CAE1618F5B4}"/>
                    </a:ext>
                  </a:extLst>
                </p:cNvPr>
                <p:cNvSpPr txBox="1"/>
                <p:nvPr/>
              </p:nvSpPr>
              <p:spPr>
                <a:xfrm>
                  <a:off x="4768795" y="1721600"/>
                  <a:ext cx="626457" cy="10827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1750"/>
                </a:effectLst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4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GB" sz="40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16AEE73-F2A0-4B7A-B471-1CAE1618F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8795" y="1721600"/>
                  <a:ext cx="626457" cy="10827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3175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0E7E7D3-E892-468B-B92F-E94CCA0EAC9C}"/>
                </a:ext>
              </a:extLst>
            </p:cNvPr>
            <p:cNvCxnSpPr>
              <a:cxnSpLocks/>
            </p:cNvCxnSpPr>
            <p:nvPr/>
          </p:nvCxnSpPr>
          <p:spPr>
            <a:xfrm>
              <a:off x="4171392" y="2723285"/>
              <a:ext cx="1092679" cy="803053"/>
            </a:xfrm>
            <a:prstGeom prst="straightConnector1">
              <a:avLst/>
            </a:prstGeom>
            <a:ln w="127000">
              <a:solidFill>
                <a:srgbClr val="DC44B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0566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122">
        <p:fade/>
      </p:transition>
    </mc:Choice>
    <mc:Fallback xmlns="">
      <p:transition spd="med" advTm="121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C743A39-B3C7-4B23-95BB-0A41E3084E8A}"/>
              </a:ext>
            </a:extLst>
          </p:cNvPr>
          <p:cNvGrpSpPr/>
          <p:nvPr/>
        </p:nvGrpSpPr>
        <p:grpSpPr>
          <a:xfrm>
            <a:off x="8106023" y="1478472"/>
            <a:ext cx="1808711" cy="1248732"/>
            <a:chOff x="7200124" y="1474553"/>
            <a:chExt cx="1808711" cy="12487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18462D-9488-46A5-A2E5-ECDA10645E40}"/>
                </a:ext>
              </a:extLst>
            </p:cNvPr>
            <p:cNvSpPr txBox="1"/>
            <p:nvPr/>
          </p:nvSpPr>
          <p:spPr>
            <a:xfrm>
              <a:off x="7200124" y="1892288"/>
              <a:ext cx="18087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GB" sz="4800" dirty="0"/>
                <a:t>origin</a:t>
              </a:r>
              <a:endParaRPr lang="en-CA" sz="48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38F5C4F-B816-4E94-A994-2496B7498CDC}"/>
                </a:ext>
              </a:extLst>
            </p:cNvPr>
            <p:cNvSpPr/>
            <p:nvPr/>
          </p:nvSpPr>
          <p:spPr>
            <a:xfrm>
              <a:off x="7978378" y="1474553"/>
              <a:ext cx="362450" cy="362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E229AD-36AA-4D49-B1AF-4CB27C6BA902}"/>
              </a:ext>
            </a:extLst>
          </p:cNvPr>
          <p:cNvGrpSpPr/>
          <p:nvPr/>
        </p:nvGrpSpPr>
        <p:grpSpPr>
          <a:xfrm>
            <a:off x="6077242" y="3596273"/>
            <a:ext cx="2326633" cy="2483323"/>
            <a:chOff x="5919536" y="3921562"/>
            <a:chExt cx="2326633" cy="248332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C70B53-0657-4377-9354-2E50633B7761}"/>
                </a:ext>
              </a:extLst>
            </p:cNvPr>
            <p:cNvSpPr txBox="1"/>
            <p:nvPr/>
          </p:nvSpPr>
          <p:spPr>
            <a:xfrm>
              <a:off x="5919536" y="4835225"/>
              <a:ext cx="23266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position</a:t>
              </a:r>
            </a:p>
            <a:p>
              <a:pPr algn="ctr"/>
              <a:r>
                <a:rPr lang="en-GB" sz="4800" dirty="0"/>
                <a:t>vector</a:t>
              </a:r>
              <a:endParaRPr lang="en-CA" sz="4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B5EB59F-CC78-4329-A6E7-EFF174CD3AA9}"/>
                    </a:ext>
                  </a:extLst>
                </p:cNvPr>
                <p:cNvSpPr txBox="1"/>
                <p:nvPr/>
              </p:nvSpPr>
              <p:spPr>
                <a:xfrm>
                  <a:off x="6694086" y="3921562"/>
                  <a:ext cx="812956" cy="11277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000" b="0" i="1" smtClean="0">
                                <a:solidFill>
                                  <a:srgbClr val="3C1BB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0" i="1" smtClean="0">
                                <a:solidFill>
                                  <a:srgbClr val="3C1BB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oMath>
                    </m:oMathPara>
                  </a14:m>
                  <a:endParaRPr lang="en-CA" sz="6000" dirty="0">
                    <a:solidFill>
                      <a:srgbClr val="3C1BB5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B5EB59F-CC78-4329-A6E7-EFF174CD3A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4086" y="3921562"/>
                  <a:ext cx="812956" cy="11277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B7EFC2-8088-4E03-80F6-A2621DFB4662}"/>
              </a:ext>
            </a:extLst>
          </p:cNvPr>
          <p:cNvGrpSpPr/>
          <p:nvPr/>
        </p:nvGrpSpPr>
        <p:grpSpPr>
          <a:xfrm>
            <a:off x="9754087" y="3278993"/>
            <a:ext cx="2326633" cy="3100603"/>
            <a:chOff x="9521564" y="3559894"/>
            <a:chExt cx="2326633" cy="310060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295645-D1C5-477F-B996-1B6860EF9AEE}"/>
                </a:ext>
              </a:extLst>
            </p:cNvPr>
            <p:cNvSpPr txBox="1"/>
            <p:nvPr/>
          </p:nvSpPr>
          <p:spPr>
            <a:xfrm>
              <a:off x="9521564" y="5090837"/>
              <a:ext cx="23266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tangent</a:t>
              </a:r>
            </a:p>
            <a:p>
              <a:pPr algn="ctr"/>
              <a:r>
                <a:rPr lang="en-GB" sz="4800" dirty="0"/>
                <a:t>vector</a:t>
              </a:r>
              <a:endParaRPr lang="en-CA" sz="4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3EC534-5320-4FF6-AAD8-C78A378F828C}"/>
                    </a:ext>
                  </a:extLst>
                </p:cNvPr>
                <p:cNvSpPr txBox="1"/>
                <p:nvPr/>
              </p:nvSpPr>
              <p:spPr>
                <a:xfrm>
                  <a:off x="10266974" y="3559894"/>
                  <a:ext cx="1090304" cy="1577932"/>
                </a:xfrm>
                <a:prstGeom prst="rect">
                  <a:avLst/>
                </a:prstGeom>
                <a:noFill/>
                <a:effectLst>
                  <a:softEdge rad="31750"/>
                </a:effectLst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6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GB" sz="60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6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a14:m>
                  <a:r>
                    <a:rPr lang="en-CA" sz="6000" dirty="0"/>
                    <a:t>  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3EC534-5320-4FF6-AAD8-C78A378F8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6974" y="3559894"/>
                  <a:ext cx="1090304" cy="15779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3175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9C436D1-83B3-4EEC-B9A1-17FBE8471A8E}"/>
              </a:ext>
            </a:extLst>
          </p:cNvPr>
          <p:cNvSpPr txBox="1"/>
          <p:nvPr/>
        </p:nvSpPr>
        <p:spPr>
          <a:xfrm>
            <a:off x="705861" y="196872"/>
            <a:ext cx="47053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800" dirty="0"/>
              <a:t>Intrinsic Geometry:</a:t>
            </a:r>
            <a:br>
              <a:rPr lang="en-GB" sz="3800" dirty="0"/>
            </a:br>
            <a:r>
              <a:rPr lang="en-GB" sz="3800" dirty="0"/>
              <a:t>look at surface </a:t>
            </a:r>
            <a:br>
              <a:rPr lang="en-GB" sz="3800" dirty="0"/>
            </a:br>
            <a:r>
              <a:rPr lang="en-GB" sz="3800" dirty="0"/>
              <a:t>“from the inside”</a:t>
            </a:r>
            <a:endParaRPr lang="en-CA" sz="3800" dirty="0"/>
          </a:p>
        </p:txBody>
      </p:sp>
      <p:pic>
        <p:nvPicPr>
          <p:cNvPr id="39" name="Picture 2" descr="World, Map, Geography, Land, Satellite Image">
            <a:extLst>
              <a:ext uri="{FF2B5EF4-FFF2-40B4-BE49-F238E27FC236}">
                <a16:creationId xmlns:a16="http://schemas.microsoft.com/office/drawing/2014/main" id="{E36B71C0-9122-4203-AEA0-AEF2C018D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54" y="2018972"/>
            <a:ext cx="4981572" cy="484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7B0909A8-D899-47BF-AA80-BBA1D42D84D7}"/>
              </a:ext>
            </a:extLst>
          </p:cNvPr>
          <p:cNvGrpSpPr/>
          <p:nvPr/>
        </p:nvGrpSpPr>
        <p:grpSpPr>
          <a:xfrm>
            <a:off x="776201" y="2071366"/>
            <a:ext cx="4485750" cy="4477218"/>
            <a:chOff x="2558386" y="3573154"/>
            <a:chExt cx="3251868" cy="324568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FA50F61-637D-485D-93EF-011BB992146C}"/>
                </a:ext>
              </a:extLst>
            </p:cNvPr>
            <p:cNvGrpSpPr/>
            <p:nvPr/>
          </p:nvGrpSpPr>
          <p:grpSpPr>
            <a:xfrm>
              <a:off x="2746350" y="3573154"/>
              <a:ext cx="2879764" cy="3245682"/>
              <a:chOff x="3214142" y="3982065"/>
              <a:chExt cx="2879764" cy="2875935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E6849F9-BEA3-4DF8-94F1-C1250B356F4F}"/>
                  </a:ext>
                </a:extLst>
              </p:cNvPr>
              <p:cNvCxnSpPr/>
              <p:nvPr/>
            </p:nvCxnSpPr>
            <p:spPr>
              <a:xfrm>
                <a:off x="3214142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AEA2933-E88F-44B7-BEC1-ADC7ED744882}"/>
                  </a:ext>
                </a:extLst>
              </p:cNvPr>
              <p:cNvCxnSpPr/>
              <p:nvPr/>
            </p:nvCxnSpPr>
            <p:spPr>
              <a:xfrm>
                <a:off x="3942437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5309FBC-D956-4209-B57F-74311179CF35}"/>
                  </a:ext>
                </a:extLst>
              </p:cNvPr>
              <p:cNvCxnSpPr/>
              <p:nvPr/>
            </p:nvCxnSpPr>
            <p:spPr>
              <a:xfrm>
                <a:off x="4654395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E3DF487-2094-4255-A326-6A4EB1C7715E}"/>
                  </a:ext>
                </a:extLst>
              </p:cNvPr>
              <p:cNvCxnSpPr/>
              <p:nvPr/>
            </p:nvCxnSpPr>
            <p:spPr>
              <a:xfrm>
                <a:off x="5363640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26903F9-620B-46B2-96CE-91E7C55DE5D4}"/>
                  </a:ext>
                </a:extLst>
              </p:cNvPr>
              <p:cNvCxnSpPr/>
              <p:nvPr/>
            </p:nvCxnSpPr>
            <p:spPr>
              <a:xfrm>
                <a:off x="6093906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0E8DD64-B4DF-4FC8-AC67-5F6139E88992}"/>
                </a:ext>
              </a:extLst>
            </p:cNvPr>
            <p:cNvGrpSpPr/>
            <p:nvPr/>
          </p:nvGrpSpPr>
          <p:grpSpPr>
            <a:xfrm rot="16200000">
              <a:off x="2744438" y="3571361"/>
              <a:ext cx="2879764" cy="3251868"/>
              <a:chOff x="3366542" y="4134465"/>
              <a:chExt cx="2879764" cy="2875935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C21048C-61C9-45B8-9E2D-BDC8EE71BCFF}"/>
                  </a:ext>
                </a:extLst>
              </p:cNvPr>
              <p:cNvCxnSpPr/>
              <p:nvPr/>
            </p:nvCxnSpPr>
            <p:spPr>
              <a:xfrm>
                <a:off x="3366542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55E7509-E330-4914-BEB9-69DCEFA81993}"/>
                  </a:ext>
                </a:extLst>
              </p:cNvPr>
              <p:cNvCxnSpPr/>
              <p:nvPr/>
            </p:nvCxnSpPr>
            <p:spPr>
              <a:xfrm>
                <a:off x="4094837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2248296-FDE4-4173-A003-1965AAA19AFE}"/>
                  </a:ext>
                </a:extLst>
              </p:cNvPr>
              <p:cNvCxnSpPr/>
              <p:nvPr/>
            </p:nvCxnSpPr>
            <p:spPr>
              <a:xfrm>
                <a:off x="4806795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46B51F2-7A69-4691-84F9-D618AC2CF272}"/>
                  </a:ext>
                </a:extLst>
              </p:cNvPr>
              <p:cNvCxnSpPr/>
              <p:nvPr/>
            </p:nvCxnSpPr>
            <p:spPr>
              <a:xfrm>
                <a:off x="5516040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6E51CBF-403A-499B-870C-6D24A610CFA9}"/>
                  </a:ext>
                </a:extLst>
              </p:cNvPr>
              <p:cNvCxnSpPr/>
              <p:nvPr/>
            </p:nvCxnSpPr>
            <p:spPr>
              <a:xfrm>
                <a:off x="6246306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Cross 21">
            <a:extLst>
              <a:ext uri="{FF2B5EF4-FFF2-40B4-BE49-F238E27FC236}">
                <a16:creationId xmlns:a16="http://schemas.microsoft.com/office/drawing/2014/main" id="{BBE18CF1-DE1A-4E62-A026-E8F1D17324E0}"/>
              </a:ext>
            </a:extLst>
          </p:cNvPr>
          <p:cNvSpPr/>
          <p:nvPr/>
        </p:nvSpPr>
        <p:spPr>
          <a:xfrm rot="18900000">
            <a:off x="5966640" y="3536016"/>
            <a:ext cx="2547838" cy="2547838"/>
          </a:xfrm>
          <a:prstGeom prst="plus">
            <a:avLst>
              <a:gd name="adj" fmla="val 43524"/>
            </a:avLst>
          </a:prstGeom>
          <a:solidFill>
            <a:srgbClr val="FF0000">
              <a:alpha val="34000"/>
            </a:srgbClr>
          </a:solidFill>
          <a:ln w="7620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4E20484-A51B-4086-BCDF-3563D7C13890}"/>
              </a:ext>
            </a:extLst>
          </p:cNvPr>
          <p:cNvGrpSpPr/>
          <p:nvPr/>
        </p:nvGrpSpPr>
        <p:grpSpPr>
          <a:xfrm>
            <a:off x="3039936" y="4157075"/>
            <a:ext cx="1808711" cy="1177194"/>
            <a:chOff x="7200124" y="1474553"/>
            <a:chExt cx="1808711" cy="117719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D822BD6-F5BB-4414-9690-EBF2B081D849}"/>
                </a:ext>
              </a:extLst>
            </p:cNvPr>
            <p:cNvSpPr txBox="1"/>
            <p:nvPr/>
          </p:nvSpPr>
          <p:spPr>
            <a:xfrm>
              <a:off x="7200124" y="1820750"/>
              <a:ext cx="1808711" cy="830997"/>
            </a:xfrm>
            <a:prstGeom prst="rect">
              <a:avLst/>
            </a:prstGeom>
            <a:solidFill>
              <a:schemeClr val="bg1"/>
            </a:solidFill>
            <a:effectLst>
              <a:softEdge rad="215900"/>
            </a:effectLst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GB" sz="4800" dirty="0"/>
                <a:t>origin</a:t>
              </a:r>
              <a:endParaRPr lang="en-CA" sz="4800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3702206-5425-4F38-B5FE-F9716350865B}"/>
                </a:ext>
              </a:extLst>
            </p:cNvPr>
            <p:cNvSpPr/>
            <p:nvPr/>
          </p:nvSpPr>
          <p:spPr>
            <a:xfrm>
              <a:off x="7978378" y="1474553"/>
              <a:ext cx="362450" cy="362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9026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348">
        <p:fade/>
      </p:transition>
    </mc:Choice>
    <mc:Fallback xmlns="">
      <p:transition spd="med" advTm="263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010FED-C41B-4DC0-88CE-7D73C412DEF7}"/>
              </a:ext>
            </a:extLst>
          </p:cNvPr>
          <p:cNvSpPr txBox="1"/>
          <p:nvPr/>
        </p:nvSpPr>
        <p:spPr>
          <a:xfrm>
            <a:off x="421446" y="1406789"/>
            <a:ext cx="109171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This video is a </a:t>
            </a:r>
            <a:r>
              <a:rPr lang="en-GB" sz="4000" b="1" u="sng" dirty="0"/>
              <a:t>brief</a:t>
            </a:r>
            <a:r>
              <a:rPr lang="en-GB" sz="4000" dirty="0"/>
              <a:t> survey of: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GB" sz="4000" dirty="0"/>
              <a:t>Manifolds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GB" sz="4000" dirty="0"/>
              <a:t>Covariant derivatives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GB" sz="4000" dirty="0"/>
              <a:t>Geodesics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I’m covering a lot of topics in a shallow way in a very small amount of time.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I expect you have only a basic idea of what these terms mean.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56D85-4101-4BDB-8490-A2FD3431E0EE}"/>
              </a:ext>
            </a:extLst>
          </p:cNvPr>
          <p:cNvSpPr txBox="1"/>
          <p:nvPr/>
        </p:nvSpPr>
        <p:spPr>
          <a:xfrm>
            <a:off x="3558540" y="0"/>
            <a:ext cx="5074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rgbClr val="FF0000"/>
                </a:solidFill>
              </a:rPr>
              <a:t>!! Warning !!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684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23"/>
    </mc:Choice>
    <mc:Fallback xmlns="">
      <p:transition spd="slow" advTm="28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39C436D1-83B3-4EEC-B9A1-17FBE8471A8E}"/>
              </a:ext>
            </a:extLst>
          </p:cNvPr>
          <p:cNvSpPr txBox="1"/>
          <p:nvPr/>
        </p:nvSpPr>
        <p:spPr>
          <a:xfrm>
            <a:off x="705861" y="196872"/>
            <a:ext cx="47053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800" dirty="0"/>
              <a:t>Intrinsic Geometry:</a:t>
            </a:r>
            <a:br>
              <a:rPr lang="en-GB" sz="3800" dirty="0"/>
            </a:br>
            <a:r>
              <a:rPr lang="en-GB" sz="3800" dirty="0"/>
              <a:t>look at surface </a:t>
            </a:r>
            <a:br>
              <a:rPr lang="en-GB" sz="3800" dirty="0"/>
            </a:br>
            <a:r>
              <a:rPr lang="en-GB" sz="3800" dirty="0"/>
              <a:t>“from the inside”</a:t>
            </a:r>
            <a:endParaRPr lang="en-CA" sz="3800" dirty="0"/>
          </a:p>
        </p:txBody>
      </p:sp>
      <p:pic>
        <p:nvPicPr>
          <p:cNvPr id="39" name="Picture 2" descr="World, Map, Geography, Land, Satellite Image">
            <a:extLst>
              <a:ext uri="{FF2B5EF4-FFF2-40B4-BE49-F238E27FC236}">
                <a16:creationId xmlns:a16="http://schemas.microsoft.com/office/drawing/2014/main" id="{E36B71C0-9122-4203-AEA0-AEF2C018D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54" y="2018972"/>
            <a:ext cx="4981572" cy="484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7B0909A8-D899-47BF-AA80-BBA1D42D84D7}"/>
              </a:ext>
            </a:extLst>
          </p:cNvPr>
          <p:cNvGrpSpPr/>
          <p:nvPr/>
        </p:nvGrpSpPr>
        <p:grpSpPr>
          <a:xfrm>
            <a:off x="776201" y="2071366"/>
            <a:ext cx="4485750" cy="4477218"/>
            <a:chOff x="2558386" y="3573154"/>
            <a:chExt cx="3251868" cy="324568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FA50F61-637D-485D-93EF-011BB992146C}"/>
                </a:ext>
              </a:extLst>
            </p:cNvPr>
            <p:cNvGrpSpPr/>
            <p:nvPr/>
          </p:nvGrpSpPr>
          <p:grpSpPr>
            <a:xfrm>
              <a:off x="2746350" y="3573154"/>
              <a:ext cx="2879764" cy="3245682"/>
              <a:chOff x="3214142" y="3982065"/>
              <a:chExt cx="2879764" cy="2875935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E6849F9-BEA3-4DF8-94F1-C1250B356F4F}"/>
                  </a:ext>
                </a:extLst>
              </p:cNvPr>
              <p:cNvCxnSpPr/>
              <p:nvPr/>
            </p:nvCxnSpPr>
            <p:spPr>
              <a:xfrm>
                <a:off x="3214142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AEA2933-E88F-44B7-BEC1-ADC7ED744882}"/>
                  </a:ext>
                </a:extLst>
              </p:cNvPr>
              <p:cNvCxnSpPr/>
              <p:nvPr/>
            </p:nvCxnSpPr>
            <p:spPr>
              <a:xfrm>
                <a:off x="3942437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5309FBC-D956-4209-B57F-74311179CF35}"/>
                  </a:ext>
                </a:extLst>
              </p:cNvPr>
              <p:cNvCxnSpPr/>
              <p:nvPr/>
            </p:nvCxnSpPr>
            <p:spPr>
              <a:xfrm>
                <a:off x="4654395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E3DF487-2094-4255-A326-6A4EB1C7715E}"/>
                  </a:ext>
                </a:extLst>
              </p:cNvPr>
              <p:cNvCxnSpPr/>
              <p:nvPr/>
            </p:nvCxnSpPr>
            <p:spPr>
              <a:xfrm>
                <a:off x="5363640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26903F9-620B-46B2-96CE-91E7C55DE5D4}"/>
                  </a:ext>
                </a:extLst>
              </p:cNvPr>
              <p:cNvCxnSpPr/>
              <p:nvPr/>
            </p:nvCxnSpPr>
            <p:spPr>
              <a:xfrm>
                <a:off x="6093906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0E8DD64-B4DF-4FC8-AC67-5F6139E88992}"/>
                </a:ext>
              </a:extLst>
            </p:cNvPr>
            <p:cNvGrpSpPr/>
            <p:nvPr/>
          </p:nvGrpSpPr>
          <p:grpSpPr>
            <a:xfrm rot="16200000">
              <a:off x="2744438" y="3571361"/>
              <a:ext cx="2879764" cy="3251868"/>
              <a:chOff x="3366542" y="4134465"/>
              <a:chExt cx="2879764" cy="2875935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C21048C-61C9-45B8-9E2D-BDC8EE71BCFF}"/>
                  </a:ext>
                </a:extLst>
              </p:cNvPr>
              <p:cNvCxnSpPr/>
              <p:nvPr/>
            </p:nvCxnSpPr>
            <p:spPr>
              <a:xfrm>
                <a:off x="3366542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55E7509-E330-4914-BEB9-69DCEFA81993}"/>
                  </a:ext>
                </a:extLst>
              </p:cNvPr>
              <p:cNvCxnSpPr/>
              <p:nvPr/>
            </p:nvCxnSpPr>
            <p:spPr>
              <a:xfrm>
                <a:off x="4094837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2248296-FDE4-4173-A003-1965AAA19AFE}"/>
                  </a:ext>
                </a:extLst>
              </p:cNvPr>
              <p:cNvCxnSpPr/>
              <p:nvPr/>
            </p:nvCxnSpPr>
            <p:spPr>
              <a:xfrm>
                <a:off x="4806795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46B51F2-7A69-4691-84F9-D618AC2CF272}"/>
                  </a:ext>
                </a:extLst>
              </p:cNvPr>
              <p:cNvCxnSpPr/>
              <p:nvPr/>
            </p:nvCxnSpPr>
            <p:spPr>
              <a:xfrm>
                <a:off x="5516040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6E51CBF-403A-499B-870C-6D24A610CFA9}"/>
                  </a:ext>
                </a:extLst>
              </p:cNvPr>
              <p:cNvCxnSpPr/>
              <p:nvPr/>
            </p:nvCxnSpPr>
            <p:spPr>
              <a:xfrm>
                <a:off x="6246306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6" name="Picture 2" descr="Earth, Planet, Space, World, Blue Planet, Outer Space">
            <a:extLst>
              <a:ext uri="{FF2B5EF4-FFF2-40B4-BE49-F238E27FC236}">
                <a16:creationId xmlns:a16="http://schemas.microsoft.com/office/drawing/2014/main" id="{509E273F-215E-4417-B7E4-B68868497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270" y="1982910"/>
            <a:ext cx="4656691" cy="465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D8F03BD5-B653-458E-AA28-7CD6F2A4A07F}"/>
              </a:ext>
            </a:extLst>
          </p:cNvPr>
          <p:cNvGrpSpPr/>
          <p:nvPr/>
        </p:nvGrpSpPr>
        <p:grpSpPr>
          <a:xfrm>
            <a:off x="7316930" y="2388643"/>
            <a:ext cx="3880763" cy="3880763"/>
            <a:chOff x="1028700" y="2253337"/>
            <a:chExt cx="4264557" cy="4264557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4A794F5-69D2-4D65-9732-22F7D08D860C}"/>
                </a:ext>
              </a:extLst>
            </p:cNvPr>
            <p:cNvSpPr/>
            <p:nvPr/>
          </p:nvSpPr>
          <p:spPr>
            <a:xfrm>
              <a:off x="1028700" y="2253337"/>
              <a:ext cx="4264557" cy="4264557"/>
            </a:xfrm>
            <a:prstGeom prst="ellipse">
              <a:avLst/>
            </a:prstGeom>
            <a:solidFill>
              <a:srgbClr val="ED8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E698651-2195-4851-A010-2D918EDA9B28}"/>
                </a:ext>
              </a:extLst>
            </p:cNvPr>
            <p:cNvSpPr/>
            <p:nvPr/>
          </p:nvSpPr>
          <p:spPr>
            <a:xfrm>
              <a:off x="2170237" y="3385534"/>
              <a:ext cx="2005083" cy="20050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65AD58B-417E-48DC-92DD-A7FF47D51AC2}"/>
                </a:ext>
              </a:extLst>
            </p:cNvPr>
            <p:cNvSpPr/>
            <p:nvPr/>
          </p:nvSpPr>
          <p:spPr>
            <a:xfrm>
              <a:off x="2720614" y="3938328"/>
              <a:ext cx="899494" cy="8994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C00000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87157C0-2217-4BA9-BD4E-A57EDB7BBC79}"/>
              </a:ext>
            </a:extLst>
          </p:cNvPr>
          <p:cNvGrpSpPr/>
          <p:nvPr/>
        </p:nvGrpSpPr>
        <p:grpSpPr>
          <a:xfrm>
            <a:off x="7018572" y="2251772"/>
            <a:ext cx="4227470" cy="4227470"/>
            <a:chOff x="896980" y="2369612"/>
            <a:chExt cx="4227470" cy="4227470"/>
          </a:xfrm>
        </p:grpSpPr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452C150F-B11A-4AF2-A8FE-0FA608632A21}"/>
                </a:ext>
              </a:extLst>
            </p:cNvPr>
            <p:cNvSpPr/>
            <p:nvPr/>
          </p:nvSpPr>
          <p:spPr>
            <a:xfrm>
              <a:off x="896980" y="2369612"/>
              <a:ext cx="4227470" cy="4227470"/>
            </a:xfrm>
            <a:prstGeom prst="arc">
              <a:avLst>
                <a:gd name="adj1" fmla="val 16696767"/>
                <a:gd name="adj2" fmla="val 20410260"/>
              </a:avLst>
            </a:prstGeom>
            <a:ln w="1143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BAA3353-01DB-4F92-92A6-100A9CF4D44B}"/>
                </a:ext>
              </a:extLst>
            </p:cNvPr>
            <p:cNvCxnSpPr>
              <a:cxnSpLocks/>
            </p:cNvCxnSpPr>
            <p:nvPr/>
          </p:nvCxnSpPr>
          <p:spPr>
            <a:xfrm>
              <a:off x="4629816" y="3124811"/>
              <a:ext cx="226798" cy="304189"/>
            </a:xfrm>
            <a:prstGeom prst="straightConnector1">
              <a:avLst/>
            </a:prstGeom>
            <a:ln w="1270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B4464BB-3DD7-421B-9BE8-C46AE137F409}"/>
                </a:ext>
              </a:extLst>
            </p:cNvPr>
            <p:cNvCxnSpPr>
              <a:cxnSpLocks/>
            </p:cNvCxnSpPr>
            <p:nvPr/>
          </p:nvCxnSpPr>
          <p:spPr>
            <a:xfrm>
              <a:off x="3765350" y="2525842"/>
              <a:ext cx="300208" cy="123855"/>
            </a:xfrm>
            <a:prstGeom prst="straightConnector1">
              <a:avLst/>
            </a:prstGeom>
            <a:ln w="1270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5AD2D08A-A9D0-4C36-89F5-508184535BEC}"/>
              </a:ext>
            </a:extLst>
          </p:cNvPr>
          <p:cNvSpPr/>
          <p:nvPr/>
        </p:nvSpPr>
        <p:spPr>
          <a:xfrm>
            <a:off x="9055358" y="1982910"/>
            <a:ext cx="476514" cy="4765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6B2A2AD-03DD-4E72-836B-257CDC34AEEF}"/>
              </a:ext>
            </a:extLst>
          </p:cNvPr>
          <p:cNvSpPr/>
          <p:nvPr/>
        </p:nvSpPr>
        <p:spPr>
          <a:xfrm>
            <a:off x="10978206" y="3546841"/>
            <a:ext cx="476514" cy="4765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44EA774-E863-4C02-AB69-D0C6641FE93A}"/>
              </a:ext>
            </a:extLst>
          </p:cNvPr>
          <p:cNvGrpSpPr/>
          <p:nvPr/>
        </p:nvGrpSpPr>
        <p:grpSpPr>
          <a:xfrm rot="20974616">
            <a:off x="1899356" y="2372858"/>
            <a:ext cx="3667486" cy="3667486"/>
            <a:chOff x="896980" y="2369612"/>
            <a:chExt cx="4227470" cy="4227470"/>
          </a:xfrm>
        </p:grpSpPr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35E3BDBB-219A-41BE-B5DC-F6EB9EAE5128}"/>
                </a:ext>
              </a:extLst>
            </p:cNvPr>
            <p:cNvSpPr/>
            <p:nvPr/>
          </p:nvSpPr>
          <p:spPr>
            <a:xfrm>
              <a:off x="896980" y="2369612"/>
              <a:ext cx="4227470" cy="4227470"/>
            </a:xfrm>
            <a:prstGeom prst="arc">
              <a:avLst>
                <a:gd name="adj1" fmla="val 16696767"/>
                <a:gd name="adj2" fmla="val 20410260"/>
              </a:avLst>
            </a:prstGeom>
            <a:ln w="1143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78476BA-FA69-4F0F-8DBA-8BFF637A9DD3}"/>
                </a:ext>
              </a:extLst>
            </p:cNvPr>
            <p:cNvCxnSpPr>
              <a:cxnSpLocks/>
            </p:cNvCxnSpPr>
            <p:nvPr/>
          </p:nvCxnSpPr>
          <p:spPr>
            <a:xfrm>
              <a:off x="4629816" y="3124811"/>
              <a:ext cx="226798" cy="304189"/>
            </a:xfrm>
            <a:prstGeom prst="straightConnector1">
              <a:avLst/>
            </a:prstGeom>
            <a:ln w="1270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DDDA9D4-5796-4A9E-B388-B11C6C894D56}"/>
                </a:ext>
              </a:extLst>
            </p:cNvPr>
            <p:cNvCxnSpPr>
              <a:cxnSpLocks/>
            </p:cNvCxnSpPr>
            <p:nvPr/>
          </p:nvCxnSpPr>
          <p:spPr>
            <a:xfrm>
              <a:off x="3765350" y="2525842"/>
              <a:ext cx="300208" cy="123855"/>
            </a:xfrm>
            <a:prstGeom prst="straightConnector1">
              <a:avLst/>
            </a:prstGeom>
            <a:ln w="1270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2E1E7B54-E1AC-4F8C-A60A-467FB8EDCC83}"/>
              </a:ext>
            </a:extLst>
          </p:cNvPr>
          <p:cNvSpPr/>
          <p:nvPr/>
        </p:nvSpPr>
        <p:spPr>
          <a:xfrm>
            <a:off x="3326598" y="2113550"/>
            <a:ext cx="476514" cy="4765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A52D99B-EEFF-4681-990F-4A0AD88747D1}"/>
              </a:ext>
            </a:extLst>
          </p:cNvPr>
          <p:cNvSpPr/>
          <p:nvPr/>
        </p:nvSpPr>
        <p:spPr>
          <a:xfrm>
            <a:off x="5073363" y="3021891"/>
            <a:ext cx="476514" cy="47651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6421E23-0966-4D7A-A5E6-75A184A0718E}"/>
              </a:ext>
            </a:extLst>
          </p:cNvPr>
          <p:cNvCxnSpPr>
            <a:cxnSpLocks/>
          </p:cNvCxnSpPr>
          <p:nvPr/>
        </p:nvCxnSpPr>
        <p:spPr>
          <a:xfrm>
            <a:off x="9276362" y="2251772"/>
            <a:ext cx="1969680" cy="1533326"/>
          </a:xfrm>
          <a:prstGeom prst="straightConnector1">
            <a:avLst/>
          </a:prstGeom>
          <a:ln w="127000">
            <a:solidFill>
              <a:srgbClr val="3C1B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62C356A-86D2-4162-8FCD-DC3A1BF4DDB7}"/>
              </a:ext>
            </a:extLst>
          </p:cNvPr>
          <p:cNvSpPr txBox="1"/>
          <p:nvPr/>
        </p:nvSpPr>
        <p:spPr>
          <a:xfrm>
            <a:off x="6579673" y="524428"/>
            <a:ext cx="54278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800" dirty="0">
                <a:solidFill>
                  <a:srgbClr val="7030A0"/>
                </a:solidFill>
              </a:rPr>
              <a:t>Vectors (straight arrows)</a:t>
            </a:r>
            <a:br>
              <a:rPr lang="en-GB" sz="3800" dirty="0">
                <a:solidFill>
                  <a:srgbClr val="7030A0"/>
                </a:solidFill>
              </a:rPr>
            </a:br>
            <a:r>
              <a:rPr lang="en-GB" sz="3800" dirty="0">
                <a:solidFill>
                  <a:srgbClr val="7030A0"/>
                </a:solidFill>
              </a:rPr>
              <a:t>leave the manifold surface</a:t>
            </a:r>
            <a:endParaRPr lang="en-CA" sz="38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F4ADC76-8704-4375-BDBF-700AC17B38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77280" y="2329200"/>
              <a:ext cx="1675080" cy="1462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F4ADC76-8704-4375-BDBF-700AC17B38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67920" y="2319840"/>
                <a:ext cx="1693800" cy="1481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1952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108">
        <p:fade/>
      </p:transition>
    </mc:Choice>
    <mc:Fallback xmlns="">
      <p:transition spd="med" advTm="221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7" grpId="0" animBg="1"/>
      <p:bldP spid="88" grpId="0" animBg="1"/>
      <p:bldP spid="89" grpId="0" animBg="1"/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C743A39-B3C7-4B23-95BB-0A41E3084E8A}"/>
              </a:ext>
            </a:extLst>
          </p:cNvPr>
          <p:cNvGrpSpPr/>
          <p:nvPr/>
        </p:nvGrpSpPr>
        <p:grpSpPr>
          <a:xfrm>
            <a:off x="8106023" y="1478472"/>
            <a:ext cx="1808711" cy="1248732"/>
            <a:chOff x="7200124" y="1474553"/>
            <a:chExt cx="1808711" cy="12487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18462D-9488-46A5-A2E5-ECDA10645E40}"/>
                </a:ext>
              </a:extLst>
            </p:cNvPr>
            <p:cNvSpPr txBox="1"/>
            <p:nvPr/>
          </p:nvSpPr>
          <p:spPr>
            <a:xfrm>
              <a:off x="7200124" y="1892288"/>
              <a:ext cx="18087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GB" sz="4800" dirty="0"/>
                <a:t>origin</a:t>
              </a:r>
              <a:endParaRPr lang="en-CA" sz="48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38F5C4F-B816-4E94-A994-2496B7498CDC}"/>
                </a:ext>
              </a:extLst>
            </p:cNvPr>
            <p:cNvSpPr/>
            <p:nvPr/>
          </p:nvSpPr>
          <p:spPr>
            <a:xfrm>
              <a:off x="7978378" y="1474553"/>
              <a:ext cx="362450" cy="362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E229AD-36AA-4D49-B1AF-4CB27C6BA902}"/>
              </a:ext>
            </a:extLst>
          </p:cNvPr>
          <p:cNvGrpSpPr/>
          <p:nvPr/>
        </p:nvGrpSpPr>
        <p:grpSpPr>
          <a:xfrm>
            <a:off x="5820325" y="3596273"/>
            <a:ext cx="2840468" cy="2483323"/>
            <a:chOff x="5662619" y="3921562"/>
            <a:chExt cx="2840468" cy="248332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C70B53-0657-4377-9354-2E50633B7761}"/>
                </a:ext>
              </a:extLst>
            </p:cNvPr>
            <p:cNvSpPr txBox="1"/>
            <p:nvPr/>
          </p:nvSpPr>
          <p:spPr>
            <a:xfrm>
              <a:off x="5662619" y="4835225"/>
              <a:ext cx="284046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4- position</a:t>
              </a:r>
            </a:p>
            <a:p>
              <a:pPr algn="ctr"/>
              <a:r>
                <a:rPr lang="en-GB" sz="4800" dirty="0"/>
                <a:t>vector</a:t>
              </a:r>
              <a:endParaRPr lang="en-CA" sz="4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B5EB59F-CC78-4329-A6E7-EFF174CD3AA9}"/>
                    </a:ext>
                  </a:extLst>
                </p:cNvPr>
                <p:cNvSpPr txBox="1"/>
                <p:nvPr/>
              </p:nvSpPr>
              <p:spPr>
                <a:xfrm>
                  <a:off x="6694086" y="3921562"/>
                  <a:ext cx="812956" cy="11277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000" b="0" i="1" smtClean="0">
                                <a:solidFill>
                                  <a:srgbClr val="3C1BB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b="0" i="1" smtClean="0">
                                <a:solidFill>
                                  <a:srgbClr val="3C1BB5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oMath>
                    </m:oMathPara>
                  </a14:m>
                  <a:endParaRPr lang="en-CA" sz="6000" dirty="0">
                    <a:solidFill>
                      <a:srgbClr val="3C1BB5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B5EB59F-CC78-4329-A6E7-EFF174CD3A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4086" y="3921562"/>
                  <a:ext cx="812956" cy="11277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9C436D1-83B3-4EEC-B9A1-17FBE8471A8E}"/>
              </a:ext>
            </a:extLst>
          </p:cNvPr>
          <p:cNvSpPr txBox="1"/>
          <p:nvPr/>
        </p:nvSpPr>
        <p:spPr>
          <a:xfrm>
            <a:off x="705861" y="196872"/>
            <a:ext cx="47053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800" dirty="0"/>
              <a:t>Intrinsic Geometry:</a:t>
            </a:r>
            <a:br>
              <a:rPr lang="en-GB" sz="3800" dirty="0"/>
            </a:br>
            <a:r>
              <a:rPr lang="en-GB" sz="3800" dirty="0"/>
              <a:t>look at surface </a:t>
            </a:r>
            <a:br>
              <a:rPr lang="en-GB" sz="3800" dirty="0"/>
            </a:br>
            <a:r>
              <a:rPr lang="en-GB" sz="3800" dirty="0"/>
              <a:t>“from the inside”</a:t>
            </a:r>
            <a:endParaRPr lang="en-CA" sz="3800" dirty="0"/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BBE18CF1-DE1A-4E62-A026-E8F1D17324E0}"/>
              </a:ext>
            </a:extLst>
          </p:cNvPr>
          <p:cNvSpPr/>
          <p:nvPr/>
        </p:nvSpPr>
        <p:spPr>
          <a:xfrm rot="18900000">
            <a:off x="5966640" y="3536016"/>
            <a:ext cx="2547838" cy="2547838"/>
          </a:xfrm>
          <a:prstGeom prst="plus">
            <a:avLst>
              <a:gd name="adj" fmla="val 43524"/>
            </a:avLst>
          </a:prstGeom>
          <a:solidFill>
            <a:srgbClr val="FF0000">
              <a:alpha val="34000"/>
            </a:srgbClr>
          </a:solidFill>
          <a:ln w="7620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2B4D0F-4B86-4204-9569-A26CF1A09561}"/>
              </a:ext>
            </a:extLst>
          </p:cNvPr>
          <p:cNvGrpSpPr/>
          <p:nvPr/>
        </p:nvGrpSpPr>
        <p:grpSpPr>
          <a:xfrm>
            <a:off x="371949" y="1711223"/>
            <a:ext cx="5025506" cy="5166376"/>
            <a:chOff x="72481" y="2727204"/>
            <a:chExt cx="3747310" cy="3852350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2EEFEA36-3C7B-4807-8843-673DB643F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1" y="2727204"/>
              <a:ext cx="3747310" cy="3852350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CCE717-6B41-478F-84E2-9F36E554BD28}"/>
                </a:ext>
              </a:extLst>
            </p:cNvPr>
            <p:cNvGrpSpPr/>
            <p:nvPr/>
          </p:nvGrpSpPr>
          <p:grpSpPr>
            <a:xfrm>
              <a:off x="310260" y="3051926"/>
              <a:ext cx="3206064" cy="3199966"/>
              <a:chOff x="2558386" y="3573154"/>
              <a:chExt cx="3251868" cy="324568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EB8C7AF-3692-420C-9EA3-CE9487B59DB3}"/>
                  </a:ext>
                </a:extLst>
              </p:cNvPr>
              <p:cNvGrpSpPr/>
              <p:nvPr/>
            </p:nvGrpSpPr>
            <p:grpSpPr>
              <a:xfrm>
                <a:off x="2746350" y="3573154"/>
                <a:ext cx="2879764" cy="3245682"/>
                <a:chOff x="3214142" y="3982065"/>
                <a:chExt cx="2879764" cy="2875935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BAEB60CF-8734-4A52-941E-38B5C171EDBB}"/>
                    </a:ext>
                  </a:extLst>
                </p:cNvPr>
                <p:cNvCxnSpPr/>
                <p:nvPr/>
              </p:nvCxnSpPr>
              <p:spPr>
                <a:xfrm>
                  <a:off x="3214142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C05D2CF1-CA26-4AAF-8A5D-E53E206408EB}"/>
                    </a:ext>
                  </a:extLst>
                </p:cNvPr>
                <p:cNvCxnSpPr/>
                <p:nvPr/>
              </p:nvCxnSpPr>
              <p:spPr>
                <a:xfrm>
                  <a:off x="3942437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0A74585-F3EF-4937-850A-6439650BB610}"/>
                    </a:ext>
                  </a:extLst>
                </p:cNvPr>
                <p:cNvCxnSpPr/>
                <p:nvPr/>
              </p:nvCxnSpPr>
              <p:spPr>
                <a:xfrm>
                  <a:off x="4654395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69C860D1-63EF-4655-BE77-2F018D0B069B}"/>
                    </a:ext>
                  </a:extLst>
                </p:cNvPr>
                <p:cNvCxnSpPr/>
                <p:nvPr/>
              </p:nvCxnSpPr>
              <p:spPr>
                <a:xfrm>
                  <a:off x="5363640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CDA7460-21C8-4C71-ADE0-75C5686D4C59}"/>
                    </a:ext>
                  </a:extLst>
                </p:cNvPr>
                <p:cNvCxnSpPr/>
                <p:nvPr/>
              </p:nvCxnSpPr>
              <p:spPr>
                <a:xfrm>
                  <a:off x="6093906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730299C-F53C-4664-AC82-FDFCAF5B8761}"/>
                  </a:ext>
                </a:extLst>
              </p:cNvPr>
              <p:cNvGrpSpPr/>
              <p:nvPr/>
            </p:nvGrpSpPr>
            <p:grpSpPr>
              <a:xfrm rot="16200000">
                <a:off x="2744438" y="3571361"/>
                <a:ext cx="2879764" cy="3251868"/>
                <a:chOff x="3366542" y="4134465"/>
                <a:chExt cx="2879764" cy="2875935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C6330A3-F044-45F5-9C67-9A02E3DD25BC}"/>
                    </a:ext>
                  </a:extLst>
                </p:cNvPr>
                <p:cNvCxnSpPr/>
                <p:nvPr/>
              </p:nvCxnSpPr>
              <p:spPr>
                <a:xfrm>
                  <a:off x="3366542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B4BD3C4-42D8-4663-892D-4BCF00689926}"/>
                    </a:ext>
                  </a:extLst>
                </p:cNvPr>
                <p:cNvCxnSpPr/>
                <p:nvPr/>
              </p:nvCxnSpPr>
              <p:spPr>
                <a:xfrm>
                  <a:off x="4094837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335AA23E-4D59-4A0D-A2EC-97A41AEB2863}"/>
                    </a:ext>
                  </a:extLst>
                </p:cNvPr>
                <p:cNvCxnSpPr/>
                <p:nvPr/>
              </p:nvCxnSpPr>
              <p:spPr>
                <a:xfrm>
                  <a:off x="4806795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DE20355-979B-4BAB-AD53-ADA820C47CA7}"/>
                    </a:ext>
                  </a:extLst>
                </p:cNvPr>
                <p:cNvCxnSpPr/>
                <p:nvPr/>
              </p:nvCxnSpPr>
              <p:spPr>
                <a:xfrm>
                  <a:off x="5516040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4D7C7DC0-14AF-44E8-A9FE-C3F2FC041446}"/>
                    </a:ext>
                  </a:extLst>
                </p:cNvPr>
                <p:cNvCxnSpPr/>
                <p:nvPr/>
              </p:nvCxnSpPr>
              <p:spPr>
                <a:xfrm>
                  <a:off x="6246306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1CE976B-E124-4983-8E19-9157263F1EFF}"/>
              </a:ext>
            </a:extLst>
          </p:cNvPr>
          <p:cNvGrpSpPr/>
          <p:nvPr/>
        </p:nvGrpSpPr>
        <p:grpSpPr>
          <a:xfrm>
            <a:off x="2806124" y="4135421"/>
            <a:ext cx="1808711" cy="1177194"/>
            <a:chOff x="7200124" y="1474553"/>
            <a:chExt cx="1808711" cy="1177194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DC57A13-FCCD-4173-BCEF-E5A42433A9EE}"/>
                </a:ext>
              </a:extLst>
            </p:cNvPr>
            <p:cNvSpPr txBox="1"/>
            <p:nvPr/>
          </p:nvSpPr>
          <p:spPr>
            <a:xfrm>
              <a:off x="7200124" y="1820750"/>
              <a:ext cx="1808711" cy="830997"/>
            </a:xfrm>
            <a:prstGeom prst="rect">
              <a:avLst/>
            </a:prstGeom>
            <a:solidFill>
              <a:schemeClr val="bg1"/>
            </a:solidFill>
            <a:effectLst>
              <a:softEdge rad="215900"/>
            </a:effectLst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GB" sz="4800" dirty="0"/>
                <a:t>origin</a:t>
              </a:r>
              <a:endParaRPr lang="en-CA" sz="4800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50263DB-8EE1-4D8B-8FE3-F7E0005AD806}"/>
                </a:ext>
              </a:extLst>
            </p:cNvPr>
            <p:cNvSpPr/>
            <p:nvPr/>
          </p:nvSpPr>
          <p:spPr>
            <a:xfrm>
              <a:off x="7978378" y="1474553"/>
              <a:ext cx="362450" cy="362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7220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348">
        <p:fade/>
      </p:transition>
    </mc:Choice>
    <mc:Fallback xmlns="">
      <p:transition spd="med" advTm="263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C743A39-B3C7-4B23-95BB-0A41E3084E8A}"/>
              </a:ext>
            </a:extLst>
          </p:cNvPr>
          <p:cNvGrpSpPr/>
          <p:nvPr/>
        </p:nvGrpSpPr>
        <p:grpSpPr>
          <a:xfrm>
            <a:off x="8106023" y="1478472"/>
            <a:ext cx="1808711" cy="1248732"/>
            <a:chOff x="7200124" y="1474553"/>
            <a:chExt cx="1808711" cy="12487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18462D-9488-46A5-A2E5-ECDA10645E40}"/>
                </a:ext>
              </a:extLst>
            </p:cNvPr>
            <p:cNvSpPr txBox="1"/>
            <p:nvPr/>
          </p:nvSpPr>
          <p:spPr>
            <a:xfrm>
              <a:off x="7200124" y="1892288"/>
              <a:ext cx="18087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GB" sz="4800" dirty="0"/>
                <a:t>origin</a:t>
              </a:r>
              <a:endParaRPr lang="en-CA" sz="48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38F5C4F-B816-4E94-A994-2496B7498CDC}"/>
                </a:ext>
              </a:extLst>
            </p:cNvPr>
            <p:cNvSpPr/>
            <p:nvPr/>
          </p:nvSpPr>
          <p:spPr>
            <a:xfrm>
              <a:off x="7978378" y="1474553"/>
              <a:ext cx="362450" cy="362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E229AD-36AA-4D49-B1AF-4CB27C6BA902}"/>
              </a:ext>
            </a:extLst>
          </p:cNvPr>
          <p:cNvGrpSpPr/>
          <p:nvPr/>
        </p:nvGrpSpPr>
        <p:grpSpPr>
          <a:xfrm>
            <a:off x="6077242" y="3596273"/>
            <a:ext cx="2326633" cy="2483323"/>
            <a:chOff x="5919536" y="3921562"/>
            <a:chExt cx="2326633" cy="248332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C70B53-0657-4377-9354-2E50633B7761}"/>
                </a:ext>
              </a:extLst>
            </p:cNvPr>
            <p:cNvSpPr txBox="1"/>
            <p:nvPr/>
          </p:nvSpPr>
          <p:spPr>
            <a:xfrm>
              <a:off x="5919536" y="4835225"/>
              <a:ext cx="23266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position</a:t>
              </a:r>
            </a:p>
            <a:p>
              <a:pPr algn="ctr"/>
              <a:r>
                <a:rPr lang="en-GB" sz="4800" dirty="0"/>
                <a:t>vector</a:t>
              </a:r>
              <a:endParaRPr lang="en-CA" sz="4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B5EB59F-CC78-4329-A6E7-EFF174CD3AA9}"/>
                    </a:ext>
                  </a:extLst>
                </p:cNvPr>
                <p:cNvSpPr txBox="1"/>
                <p:nvPr/>
              </p:nvSpPr>
              <p:spPr>
                <a:xfrm>
                  <a:off x="6694086" y="3921562"/>
                  <a:ext cx="812956" cy="11277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000" b="0" i="1" smtClean="0">
                                <a:solidFill>
                                  <a:srgbClr val="3C1BB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0" i="1" smtClean="0">
                                <a:solidFill>
                                  <a:srgbClr val="3C1BB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oMath>
                    </m:oMathPara>
                  </a14:m>
                  <a:endParaRPr lang="en-CA" sz="6000" dirty="0">
                    <a:solidFill>
                      <a:srgbClr val="3C1BB5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B5EB59F-CC78-4329-A6E7-EFF174CD3A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4086" y="3921562"/>
                  <a:ext cx="812956" cy="112774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B7EFC2-8088-4E03-80F6-A2621DFB4662}"/>
              </a:ext>
            </a:extLst>
          </p:cNvPr>
          <p:cNvGrpSpPr/>
          <p:nvPr/>
        </p:nvGrpSpPr>
        <p:grpSpPr>
          <a:xfrm>
            <a:off x="9754087" y="3278993"/>
            <a:ext cx="2326633" cy="3100603"/>
            <a:chOff x="9521564" y="3559894"/>
            <a:chExt cx="2326633" cy="310060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295645-D1C5-477F-B996-1B6860EF9AEE}"/>
                </a:ext>
              </a:extLst>
            </p:cNvPr>
            <p:cNvSpPr txBox="1"/>
            <p:nvPr/>
          </p:nvSpPr>
          <p:spPr>
            <a:xfrm>
              <a:off x="9521564" y="5090837"/>
              <a:ext cx="23266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tangent</a:t>
              </a:r>
            </a:p>
            <a:p>
              <a:pPr algn="ctr"/>
              <a:r>
                <a:rPr lang="en-GB" sz="4800" dirty="0"/>
                <a:t>vector</a:t>
              </a:r>
              <a:endParaRPr lang="en-CA" sz="4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3EC534-5320-4FF6-AAD8-C78A378F828C}"/>
                    </a:ext>
                  </a:extLst>
                </p:cNvPr>
                <p:cNvSpPr txBox="1"/>
                <p:nvPr/>
              </p:nvSpPr>
              <p:spPr>
                <a:xfrm>
                  <a:off x="10266974" y="3559894"/>
                  <a:ext cx="1090304" cy="1577932"/>
                </a:xfrm>
                <a:prstGeom prst="rect">
                  <a:avLst/>
                </a:prstGeom>
                <a:noFill/>
                <a:effectLst>
                  <a:softEdge rad="31750"/>
                </a:effectLst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6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GB" sz="60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6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a14:m>
                  <a:r>
                    <a:rPr lang="en-CA" sz="6000" dirty="0"/>
                    <a:t>  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3EC534-5320-4FF6-AAD8-C78A378F8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6974" y="3559894"/>
                  <a:ext cx="1090304" cy="15779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3175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Picture 2" descr="Earth, Planet, Space, World, Blue Planet, Outer Space">
            <a:extLst>
              <a:ext uri="{FF2B5EF4-FFF2-40B4-BE49-F238E27FC236}">
                <a16:creationId xmlns:a16="http://schemas.microsoft.com/office/drawing/2014/main" id="{968FCB95-FDF0-4A65-9FB5-99902B26E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02838"/>
            <a:ext cx="4656691" cy="465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862CA73-EBFA-4B17-861D-3572D0224671}"/>
              </a:ext>
            </a:extLst>
          </p:cNvPr>
          <p:cNvGrpSpPr/>
          <p:nvPr/>
        </p:nvGrpSpPr>
        <p:grpSpPr>
          <a:xfrm>
            <a:off x="1123950" y="2483334"/>
            <a:ext cx="3880763" cy="3880763"/>
            <a:chOff x="1028700" y="2253337"/>
            <a:chExt cx="4264557" cy="426455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1184B8A-16B1-4EA7-9F91-4A20FCEABD35}"/>
                </a:ext>
              </a:extLst>
            </p:cNvPr>
            <p:cNvSpPr/>
            <p:nvPr/>
          </p:nvSpPr>
          <p:spPr>
            <a:xfrm>
              <a:off x="1028700" y="2253337"/>
              <a:ext cx="4264557" cy="4264557"/>
            </a:xfrm>
            <a:prstGeom prst="ellipse">
              <a:avLst/>
            </a:prstGeom>
            <a:solidFill>
              <a:srgbClr val="ED81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293F744-5439-454D-8866-A9A099AB7896}"/>
                </a:ext>
              </a:extLst>
            </p:cNvPr>
            <p:cNvSpPr/>
            <p:nvPr/>
          </p:nvSpPr>
          <p:spPr>
            <a:xfrm>
              <a:off x="2170237" y="3385534"/>
              <a:ext cx="2005083" cy="200508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89CECCD-2376-4BDA-B866-0DB2BB39271D}"/>
                </a:ext>
              </a:extLst>
            </p:cNvPr>
            <p:cNvSpPr/>
            <p:nvPr/>
          </p:nvSpPr>
          <p:spPr>
            <a:xfrm>
              <a:off x="2720614" y="3938328"/>
              <a:ext cx="899494" cy="89949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C0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BB2EF84-1C0D-46F9-B30B-00DA515DA37B}"/>
              </a:ext>
            </a:extLst>
          </p:cNvPr>
          <p:cNvGrpSpPr/>
          <p:nvPr/>
        </p:nvGrpSpPr>
        <p:grpSpPr>
          <a:xfrm>
            <a:off x="1825398" y="4288421"/>
            <a:ext cx="1374226" cy="849405"/>
            <a:chOff x="1825398" y="4288421"/>
            <a:chExt cx="1374226" cy="84940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6ADBC22-A935-4E0E-A80C-56613A1128CE}"/>
                </a:ext>
              </a:extLst>
            </p:cNvPr>
            <p:cNvSpPr/>
            <p:nvPr/>
          </p:nvSpPr>
          <p:spPr>
            <a:xfrm>
              <a:off x="2929037" y="4288421"/>
              <a:ext cx="270587" cy="2705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C0000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54710EA-84C4-4B88-A234-6DD7841BEF04}"/>
                </a:ext>
              </a:extLst>
            </p:cNvPr>
            <p:cNvSpPr txBox="1"/>
            <p:nvPr/>
          </p:nvSpPr>
          <p:spPr>
            <a:xfrm>
              <a:off x="1825398" y="4460718"/>
              <a:ext cx="131445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3800" dirty="0"/>
                <a:t>origin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391D9BD-E43A-43CD-B53A-3AB18630ED96}"/>
              </a:ext>
            </a:extLst>
          </p:cNvPr>
          <p:cNvGrpSpPr/>
          <p:nvPr/>
        </p:nvGrpSpPr>
        <p:grpSpPr>
          <a:xfrm>
            <a:off x="3066032" y="2723285"/>
            <a:ext cx="1118815" cy="1688784"/>
            <a:chOff x="3066032" y="2723285"/>
            <a:chExt cx="1118815" cy="1688784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4059CF3-770B-4CEA-8110-803EC9C87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6032" y="2780478"/>
              <a:ext cx="1118815" cy="1631591"/>
            </a:xfrm>
            <a:prstGeom prst="straightConnector1">
              <a:avLst/>
            </a:prstGeom>
            <a:ln w="127000">
              <a:solidFill>
                <a:srgbClr val="3C1BB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905431D-0F29-482F-8975-C43D833230F3}"/>
                    </a:ext>
                  </a:extLst>
                </p:cNvPr>
                <p:cNvSpPr txBox="1"/>
                <p:nvPr/>
              </p:nvSpPr>
              <p:spPr>
                <a:xfrm>
                  <a:off x="3199624" y="2723285"/>
                  <a:ext cx="511175" cy="7825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000" b="0" i="1" smtClean="0">
                                <a:solidFill>
                                  <a:srgbClr val="3C1BB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solidFill>
                                  <a:srgbClr val="3C1BB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3C1BB5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B27EDAB-0E6E-497A-9AC7-05A95A29B7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9624" y="2723285"/>
                  <a:ext cx="511175" cy="782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3C8C80-EDA2-4741-9D0C-22510EA0DA7D}"/>
              </a:ext>
            </a:extLst>
          </p:cNvPr>
          <p:cNvGrpSpPr/>
          <p:nvPr/>
        </p:nvGrpSpPr>
        <p:grpSpPr>
          <a:xfrm rot="1972016">
            <a:off x="3561255" y="2136379"/>
            <a:ext cx="1584866" cy="879930"/>
            <a:chOff x="7621319" y="-1555728"/>
            <a:chExt cx="1584866" cy="87993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A0B1821-0F40-4BFC-BBEC-C110E123A191}"/>
                </a:ext>
              </a:extLst>
            </p:cNvPr>
            <p:cNvSpPr/>
            <p:nvPr/>
          </p:nvSpPr>
          <p:spPr>
            <a:xfrm>
              <a:off x="7904162" y="-1322366"/>
              <a:ext cx="704851" cy="214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7" name="Picture 2" descr="Png Car, Quality, Design, Photoshop">
              <a:extLst>
                <a:ext uri="{FF2B5EF4-FFF2-40B4-BE49-F238E27FC236}">
                  <a16:creationId xmlns:a16="http://schemas.microsoft.com/office/drawing/2014/main" id="{3AAE39A6-C8CD-43A1-B14A-D0D98658DB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1319" y="-1555728"/>
              <a:ext cx="1584866" cy="879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1F36BFD-CC57-4235-8F4C-BFB2A15C96AE}"/>
              </a:ext>
            </a:extLst>
          </p:cNvPr>
          <p:cNvGrpSpPr/>
          <p:nvPr/>
        </p:nvGrpSpPr>
        <p:grpSpPr>
          <a:xfrm>
            <a:off x="815302" y="2371700"/>
            <a:ext cx="4227470" cy="4227470"/>
            <a:chOff x="896980" y="2369612"/>
            <a:chExt cx="4227470" cy="4227470"/>
          </a:xfrm>
        </p:grpSpPr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878E2605-EAAD-437A-90C0-75E67867160F}"/>
                </a:ext>
              </a:extLst>
            </p:cNvPr>
            <p:cNvSpPr/>
            <p:nvPr/>
          </p:nvSpPr>
          <p:spPr>
            <a:xfrm>
              <a:off x="896980" y="2369612"/>
              <a:ext cx="4227470" cy="4227470"/>
            </a:xfrm>
            <a:prstGeom prst="arc">
              <a:avLst>
                <a:gd name="adj1" fmla="val 16696767"/>
                <a:gd name="adj2" fmla="val 20410260"/>
              </a:avLst>
            </a:prstGeom>
            <a:ln w="1143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FC8DB53-CF73-4335-8D73-5DE59544989A}"/>
                </a:ext>
              </a:extLst>
            </p:cNvPr>
            <p:cNvCxnSpPr>
              <a:cxnSpLocks/>
            </p:cNvCxnSpPr>
            <p:nvPr/>
          </p:nvCxnSpPr>
          <p:spPr>
            <a:xfrm>
              <a:off x="4629816" y="3124811"/>
              <a:ext cx="226798" cy="304189"/>
            </a:xfrm>
            <a:prstGeom prst="straightConnector1">
              <a:avLst/>
            </a:prstGeom>
            <a:ln w="1270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9498C17-D1A7-4B94-AD8F-CF1691B83799}"/>
                </a:ext>
              </a:extLst>
            </p:cNvPr>
            <p:cNvCxnSpPr>
              <a:cxnSpLocks/>
            </p:cNvCxnSpPr>
            <p:nvPr/>
          </p:nvCxnSpPr>
          <p:spPr>
            <a:xfrm>
              <a:off x="3765350" y="2525842"/>
              <a:ext cx="300208" cy="123855"/>
            </a:xfrm>
            <a:prstGeom prst="straightConnector1">
              <a:avLst/>
            </a:prstGeom>
            <a:ln w="1270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C86199D-2EFA-43EC-BD50-BE39039B1694}"/>
              </a:ext>
            </a:extLst>
          </p:cNvPr>
          <p:cNvSpPr txBox="1"/>
          <p:nvPr/>
        </p:nvSpPr>
        <p:spPr>
          <a:xfrm>
            <a:off x="1028700" y="196872"/>
            <a:ext cx="40957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800" dirty="0"/>
              <a:t>Extrinsic Geometry:</a:t>
            </a:r>
            <a:br>
              <a:rPr lang="en-GB" sz="3800" dirty="0"/>
            </a:br>
            <a:r>
              <a:rPr lang="en-GB" sz="3800" dirty="0"/>
              <a:t>look at surface </a:t>
            </a:r>
            <a:br>
              <a:rPr lang="en-GB" sz="3800" dirty="0"/>
            </a:br>
            <a:r>
              <a:rPr lang="en-GB" sz="3800" dirty="0"/>
              <a:t>“from the outside”</a:t>
            </a:r>
            <a:endParaRPr lang="en-CA" sz="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70A0B8-B0B3-4446-AAE8-8DDAB9FB3AA2}"/>
                  </a:ext>
                </a:extLst>
              </p:cNvPr>
              <p:cNvSpPr txBox="1"/>
              <p:nvPr/>
            </p:nvSpPr>
            <p:spPr>
              <a:xfrm>
                <a:off x="4748573" y="1721600"/>
                <a:ext cx="626457" cy="108279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3175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0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70A0B8-B0B3-4446-AAE8-8DDAB9FB3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573" y="1721600"/>
                <a:ext cx="626457" cy="10827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3175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54CB437-B0D7-4AE1-A193-F9D63ACD42DF}"/>
              </a:ext>
            </a:extLst>
          </p:cNvPr>
          <p:cNvCxnSpPr>
            <a:cxnSpLocks/>
          </p:cNvCxnSpPr>
          <p:nvPr/>
        </p:nvCxnSpPr>
        <p:spPr>
          <a:xfrm>
            <a:off x="4171392" y="2723285"/>
            <a:ext cx="1092679" cy="803053"/>
          </a:xfrm>
          <a:prstGeom prst="straightConnector1">
            <a:avLst/>
          </a:prstGeom>
          <a:ln w="127000">
            <a:solidFill>
              <a:srgbClr val="DC44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1AD2D0-BEAE-4903-80D1-63F53DA8E237}"/>
                  </a:ext>
                </a:extLst>
              </p:cNvPr>
              <p:cNvSpPr txBox="1"/>
              <p:nvPr/>
            </p:nvSpPr>
            <p:spPr>
              <a:xfrm>
                <a:off x="4148577" y="3320653"/>
                <a:ext cx="509961" cy="83099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1AD2D0-BEAE-4903-80D1-63F53DA8E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577" y="3320653"/>
                <a:ext cx="50996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94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81">
        <p:fade/>
      </p:transition>
    </mc:Choice>
    <mc:Fallback xmlns="">
      <p:transition spd="med" advTm="17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C743A39-B3C7-4B23-95BB-0A41E3084E8A}"/>
              </a:ext>
            </a:extLst>
          </p:cNvPr>
          <p:cNvGrpSpPr/>
          <p:nvPr/>
        </p:nvGrpSpPr>
        <p:grpSpPr>
          <a:xfrm>
            <a:off x="8106023" y="1478472"/>
            <a:ext cx="1808711" cy="1248732"/>
            <a:chOff x="7200124" y="1474553"/>
            <a:chExt cx="1808711" cy="12487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18462D-9488-46A5-A2E5-ECDA10645E40}"/>
                </a:ext>
              </a:extLst>
            </p:cNvPr>
            <p:cNvSpPr txBox="1"/>
            <p:nvPr/>
          </p:nvSpPr>
          <p:spPr>
            <a:xfrm>
              <a:off x="7200124" y="1892288"/>
              <a:ext cx="18087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GB" sz="4800" dirty="0"/>
                <a:t>origin</a:t>
              </a:r>
              <a:endParaRPr lang="en-CA" sz="48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38F5C4F-B816-4E94-A994-2496B7498CDC}"/>
                </a:ext>
              </a:extLst>
            </p:cNvPr>
            <p:cNvSpPr/>
            <p:nvPr/>
          </p:nvSpPr>
          <p:spPr>
            <a:xfrm>
              <a:off x="7978378" y="1474553"/>
              <a:ext cx="362450" cy="362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B7EFC2-8088-4E03-80F6-A2621DFB4662}"/>
              </a:ext>
            </a:extLst>
          </p:cNvPr>
          <p:cNvGrpSpPr/>
          <p:nvPr/>
        </p:nvGrpSpPr>
        <p:grpSpPr>
          <a:xfrm>
            <a:off x="9754087" y="3426478"/>
            <a:ext cx="2326633" cy="2953118"/>
            <a:chOff x="9521564" y="3707379"/>
            <a:chExt cx="2326633" cy="295311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295645-D1C5-477F-B996-1B6860EF9AEE}"/>
                </a:ext>
              </a:extLst>
            </p:cNvPr>
            <p:cNvSpPr txBox="1"/>
            <p:nvPr/>
          </p:nvSpPr>
          <p:spPr>
            <a:xfrm>
              <a:off x="9521564" y="5090837"/>
              <a:ext cx="23266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tangent</a:t>
              </a:r>
            </a:p>
            <a:p>
              <a:pPr algn="ctr"/>
              <a:r>
                <a:rPr lang="en-GB" sz="4800" dirty="0"/>
                <a:t>vector</a:t>
              </a:r>
              <a:endParaRPr lang="en-CA" sz="4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3EC534-5320-4FF6-AAD8-C78A378F828C}"/>
                    </a:ext>
                  </a:extLst>
                </p:cNvPr>
                <p:cNvSpPr txBox="1"/>
                <p:nvPr/>
              </p:nvSpPr>
              <p:spPr>
                <a:xfrm>
                  <a:off x="10296471" y="3707379"/>
                  <a:ext cx="1090304" cy="1422184"/>
                </a:xfrm>
                <a:prstGeom prst="rect">
                  <a:avLst/>
                </a:prstGeom>
                <a:noFill/>
                <a:effectLst>
                  <a:softEdge rad="31750"/>
                </a:effectLst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6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60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6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a14:m>
                  <a:r>
                    <a:rPr lang="en-CA" sz="6000" dirty="0"/>
                    <a:t>  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3EC534-5320-4FF6-AAD8-C78A378F8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6471" y="3707379"/>
                  <a:ext cx="1090304" cy="14221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3175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9C436D1-83B3-4EEC-B9A1-17FBE8471A8E}"/>
              </a:ext>
            </a:extLst>
          </p:cNvPr>
          <p:cNvSpPr txBox="1"/>
          <p:nvPr/>
        </p:nvSpPr>
        <p:spPr>
          <a:xfrm>
            <a:off x="705861" y="196872"/>
            <a:ext cx="47053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800" dirty="0"/>
              <a:t>Intrinsic Geometry:</a:t>
            </a:r>
            <a:br>
              <a:rPr lang="en-GB" sz="3800" dirty="0"/>
            </a:br>
            <a:r>
              <a:rPr lang="en-GB" sz="3800" dirty="0"/>
              <a:t>look at surface </a:t>
            </a:r>
            <a:br>
              <a:rPr lang="en-GB" sz="3800" dirty="0"/>
            </a:br>
            <a:r>
              <a:rPr lang="en-GB" sz="3800" dirty="0"/>
              <a:t>“from the inside”</a:t>
            </a:r>
            <a:endParaRPr lang="en-CA" sz="3800" dirty="0"/>
          </a:p>
        </p:txBody>
      </p:sp>
      <p:pic>
        <p:nvPicPr>
          <p:cNvPr id="39" name="Picture 2" descr="World, Map, Geography, Land, Satellite Image">
            <a:extLst>
              <a:ext uri="{FF2B5EF4-FFF2-40B4-BE49-F238E27FC236}">
                <a16:creationId xmlns:a16="http://schemas.microsoft.com/office/drawing/2014/main" id="{E36B71C0-9122-4203-AEA0-AEF2C018D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54" y="2018972"/>
            <a:ext cx="4981572" cy="484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7B0909A8-D899-47BF-AA80-BBA1D42D84D7}"/>
              </a:ext>
            </a:extLst>
          </p:cNvPr>
          <p:cNvGrpSpPr/>
          <p:nvPr/>
        </p:nvGrpSpPr>
        <p:grpSpPr>
          <a:xfrm>
            <a:off x="776201" y="2071366"/>
            <a:ext cx="4485750" cy="4477218"/>
            <a:chOff x="2558386" y="3573154"/>
            <a:chExt cx="3251868" cy="324568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FA50F61-637D-485D-93EF-011BB992146C}"/>
                </a:ext>
              </a:extLst>
            </p:cNvPr>
            <p:cNvGrpSpPr/>
            <p:nvPr/>
          </p:nvGrpSpPr>
          <p:grpSpPr>
            <a:xfrm>
              <a:off x="2746350" y="3573154"/>
              <a:ext cx="2879764" cy="3245682"/>
              <a:chOff x="3214142" y="3982065"/>
              <a:chExt cx="2879764" cy="2875935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E6849F9-BEA3-4DF8-94F1-C1250B356F4F}"/>
                  </a:ext>
                </a:extLst>
              </p:cNvPr>
              <p:cNvCxnSpPr/>
              <p:nvPr/>
            </p:nvCxnSpPr>
            <p:spPr>
              <a:xfrm>
                <a:off x="3214142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AEA2933-E88F-44B7-BEC1-ADC7ED744882}"/>
                  </a:ext>
                </a:extLst>
              </p:cNvPr>
              <p:cNvCxnSpPr/>
              <p:nvPr/>
            </p:nvCxnSpPr>
            <p:spPr>
              <a:xfrm>
                <a:off x="3942437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5309FBC-D956-4209-B57F-74311179CF35}"/>
                  </a:ext>
                </a:extLst>
              </p:cNvPr>
              <p:cNvCxnSpPr/>
              <p:nvPr/>
            </p:nvCxnSpPr>
            <p:spPr>
              <a:xfrm>
                <a:off x="4654395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E3DF487-2094-4255-A326-6A4EB1C7715E}"/>
                  </a:ext>
                </a:extLst>
              </p:cNvPr>
              <p:cNvCxnSpPr/>
              <p:nvPr/>
            </p:nvCxnSpPr>
            <p:spPr>
              <a:xfrm>
                <a:off x="5363640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26903F9-620B-46B2-96CE-91E7C55DE5D4}"/>
                  </a:ext>
                </a:extLst>
              </p:cNvPr>
              <p:cNvCxnSpPr/>
              <p:nvPr/>
            </p:nvCxnSpPr>
            <p:spPr>
              <a:xfrm>
                <a:off x="6093906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0E8DD64-B4DF-4FC8-AC67-5F6139E88992}"/>
                </a:ext>
              </a:extLst>
            </p:cNvPr>
            <p:cNvGrpSpPr/>
            <p:nvPr/>
          </p:nvGrpSpPr>
          <p:grpSpPr>
            <a:xfrm rot="16200000">
              <a:off x="2744438" y="3571361"/>
              <a:ext cx="2879764" cy="3251868"/>
              <a:chOff x="3366542" y="4134465"/>
              <a:chExt cx="2879764" cy="2875935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C21048C-61C9-45B8-9E2D-BDC8EE71BCFF}"/>
                  </a:ext>
                </a:extLst>
              </p:cNvPr>
              <p:cNvCxnSpPr/>
              <p:nvPr/>
            </p:nvCxnSpPr>
            <p:spPr>
              <a:xfrm>
                <a:off x="3366542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55E7509-E330-4914-BEB9-69DCEFA81993}"/>
                  </a:ext>
                </a:extLst>
              </p:cNvPr>
              <p:cNvCxnSpPr/>
              <p:nvPr/>
            </p:nvCxnSpPr>
            <p:spPr>
              <a:xfrm>
                <a:off x="4094837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2248296-FDE4-4173-A003-1965AAA19AFE}"/>
                  </a:ext>
                </a:extLst>
              </p:cNvPr>
              <p:cNvCxnSpPr/>
              <p:nvPr/>
            </p:nvCxnSpPr>
            <p:spPr>
              <a:xfrm>
                <a:off x="4806795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46B51F2-7A69-4691-84F9-D618AC2CF272}"/>
                  </a:ext>
                </a:extLst>
              </p:cNvPr>
              <p:cNvCxnSpPr/>
              <p:nvPr/>
            </p:nvCxnSpPr>
            <p:spPr>
              <a:xfrm>
                <a:off x="5516040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6E51CBF-403A-499B-870C-6D24A610CFA9}"/>
                  </a:ext>
                </a:extLst>
              </p:cNvPr>
              <p:cNvCxnSpPr/>
              <p:nvPr/>
            </p:nvCxnSpPr>
            <p:spPr>
              <a:xfrm>
                <a:off x="6246306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4E20484-A51B-4086-BCDF-3563D7C13890}"/>
              </a:ext>
            </a:extLst>
          </p:cNvPr>
          <p:cNvGrpSpPr/>
          <p:nvPr/>
        </p:nvGrpSpPr>
        <p:grpSpPr>
          <a:xfrm>
            <a:off x="3039936" y="4155992"/>
            <a:ext cx="1808711" cy="1177194"/>
            <a:chOff x="7200124" y="1474553"/>
            <a:chExt cx="1808711" cy="117719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D822BD6-F5BB-4414-9690-EBF2B081D849}"/>
                </a:ext>
              </a:extLst>
            </p:cNvPr>
            <p:cNvSpPr txBox="1"/>
            <p:nvPr/>
          </p:nvSpPr>
          <p:spPr>
            <a:xfrm>
              <a:off x="7200124" y="1820750"/>
              <a:ext cx="1808711" cy="830997"/>
            </a:xfrm>
            <a:prstGeom prst="rect">
              <a:avLst/>
            </a:prstGeom>
            <a:solidFill>
              <a:schemeClr val="bg1"/>
            </a:solidFill>
            <a:effectLst>
              <a:softEdge rad="215900"/>
            </a:effectLst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GB" sz="4800" dirty="0"/>
                <a:t>origin</a:t>
              </a:r>
              <a:endParaRPr lang="en-CA" sz="4800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3702206-5425-4F38-B5FE-F9716350865B}"/>
                </a:ext>
              </a:extLst>
            </p:cNvPr>
            <p:cNvSpPr/>
            <p:nvPr/>
          </p:nvSpPr>
          <p:spPr>
            <a:xfrm>
              <a:off x="7978378" y="1474553"/>
              <a:ext cx="362450" cy="3624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BC1F53E-553D-473B-BB84-8E7D793DF312}"/>
              </a:ext>
            </a:extLst>
          </p:cNvPr>
          <p:cNvGrpSpPr/>
          <p:nvPr/>
        </p:nvGrpSpPr>
        <p:grpSpPr>
          <a:xfrm rot="17100000">
            <a:off x="1540135" y="3559015"/>
            <a:ext cx="3106057" cy="1480457"/>
            <a:chOff x="7567888" y="4752353"/>
            <a:chExt cx="3106057" cy="1480457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C091CF6-279C-456A-BDAF-19D66EDE9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2007" y="5412318"/>
              <a:ext cx="326598" cy="160526"/>
            </a:xfrm>
            <a:prstGeom prst="straightConnector1">
              <a:avLst/>
            </a:prstGeom>
            <a:ln w="152400">
              <a:solidFill>
                <a:srgbClr val="F19B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9DD0C76-BC00-4A9A-BE92-DF603790D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6200" y="5091076"/>
              <a:ext cx="381566" cy="366295"/>
            </a:xfrm>
            <a:prstGeom prst="straightConnector1">
              <a:avLst/>
            </a:prstGeom>
            <a:ln w="152400">
              <a:solidFill>
                <a:srgbClr val="F19B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9B762DF-227D-486E-9C26-F025267B9E19}"/>
                </a:ext>
              </a:extLst>
            </p:cNvPr>
            <p:cNvSpPr/>
            <p:nvPr/>
          </p:nvSpPr>
          <p:spPr>
            <a:xfrm>
              <a:off x="7567888" y="4752353"/>
              <a:ext cx="3106057" cy="1480457"/>
            </a:xfrm>
            <a:custGeom>
              <a:avLst/>
              <a:gdLst>
                <a:gd name="connsiteX0" fmla="*/ 0 w 3106057"/>
                <a:gd name="connsiteY0" fmla="*/ 1480457 h 1480457"/>
                <a:gd name="connsiteX1" fmla="*/ 667657 w 3106057"/>
                <a:gd name="connsiteY1" fmla="*/ 740228 h 1480457"/>
                <a:gd name="connsiteX2" fmla="*/ 2394857 w 3106057"/>
                <a:gd name="connsiteY2" fmla="*/ 769257 h 1480457"/>
                <a:gd name="connsiteX3" fmla="*/ 3106057 w 3106057"/>
                <a:gd name="connsiteY3" fmla="*/ 0 h 148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6057" h="1480457">
                  <a:moveTo>
                    <a:pt x="0" y="1480457"/>
                  </a:moveTo>
                  <a:cubicBezTo>
                    <a:pt x="134257" y="1169609"/>
                    <a:pt x="268514" y="858761"/>
                    <a:pt x="667657" y="740228"/>
                  </a:cubicBezTo>
                  <a:cubicBezTo>
                    <a:pt x="1066800" y="621695"/>
                    <a:pt x="1988457" y="892628"/>
                    <a:pt x="2394857" y="769257"/>
                  </a:cubicBezTo>
                  <a:cubicBezTo>
                    <a:pt x="2801257" y="645886"/>
                    <a:pt x="2953657" y="322943"/>
                    <a:pt x="3106057" y="0"/>
                  </a:cubicBezTo>
                </a:path>
              </a:pathLst>
            </a:custGeom>
            <a:noFill/>
            <a:ln w="152400">
              <a:solidFill>
                <a:srgbClr val="F19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C0479A4-31D4-4E0E-904C-FF13F573DC24}"/>
              </a:ext>
            </a:extLst>
          </p:cNvPr>
          <p:cNvGrpSpPr/>
          <p:nvPr/>
        </p:nvGrpSpPr>
        <p:grpSpPr>
          <a:xfrm>
            <a:off x="5820325" y="3596273"/>
            <a:ext cx="2840468" cy="2483323"/>
            <a:chOff x="5662619" y="3921562"/>
            <a:chExt cx="2840468" cy="248332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40B72D-15D8-4CA1-8BB5-9F2B4D1ACFCA}"/>
                </a:ext>
              </a:extLst>
            </p:cNvPr>
            <p:cNvSpPr txBox="1"/>
            <p:nvPr/>
          </p:nvSpPr>
          <p:spPr>
            <a:xfrm>
              <a:off x="5662619" y="4835225"/>
              <a:ext cx="284046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4- position</a:t>
              </a:r>
            </a:p>
            <a:p>
              <a:pPr algn="ctr"/>
              <a:r>
                <a:rPr lang="en-GB" sz="4800" dirty="0"/>
                <a:t>vector</a:t>
              </a:r>
              <a:endParaRPr lang="en-CA" sz="4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815940F-D830-482A-8023-74E510F82DBF}"/>
                    </a:ext>
                  </a:extLst>
                </p:cNvPr>
                <p:cNvSpPr txBox="1"/>
                <p:nvPr/>
              </p:nvSpPr>
              <p:spPr>
                <a:xfrm>
                  <a:off x="6694086" y="3921562"/>
                  <a:ext cx="812956" cy="11277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000" b="0" i="1" smtClean="0">
                                <a:solidFill>
                                  <a:srgbClr val="3C1BB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0" i="1" smtClean="0">
                                <a:solidFill>
                                  <a:srgbClr val="3C1BB5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oMath>
                    </m:oMathPara>
                  </a14:m>
                  <a:endParaRPr lang="en-CA" sz="6000" dirty="0">
                    <a:solidFill>
                      <a:srgbClr val="3C1BB5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815940F-D830-482A-8023-74E510F82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4086" y="3921562"/>
                  <a:ext cx="812956" cy="11277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Cross 41">
            <a:extLst>
              <a:ext uri="{FF2B5EF4-FFF2-40B4-BE49-F238E27FC236}">
                <a16:creationId xmlns:a16="http://schemas.microsoft.com/office/drawing/2014/main" id="{B5410BE1-57DB-41BD-9D27-556BCA64692B}"/>
              </a:ext>
            </a:extLst>
          </p:cNvPr>
          <p:cNvSpPr/>
          <p:nvPr/>
        </p:nvSpPr>
        <p:spPr>
          <a:xfrm rot="18900000">
            <a:off x="5966640" y="3536016"/>
            <a:ext cx="2547838" cy="2547838"/>
          </a:xfrm>
          <a:prstGeom prst="plus">
            <a:avLst>
              <a:gd name="adj" fmla="val 43524"/>
            </a:avLst>
          </a:prstGeom>
          <a:solidFill>
            <a:srgbClr val="FF0000">
              <a:alpha val="34000"/>
            </a:srgbClr>
          </a:solidFill>
          <a:ln w="7620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31C7A7E-7F47-464C-B42B-44BECC8A8372}"/>
                  </a:ext>
                </a:extLst>
              </p:cNvPr>
              <p:cNvSpPr txBox="1"/>
              <p:nvPr/>
            </p:nvSpPr>
            <p:spPr>
              <a:xfrm>
                <a:off x="2556432" y="3262053"/>
                <a:ext cx="509961" cy="83099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31C7A7E-7F47-464C-B42B-44BECC8A8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432" y="3262053"/>
                <a:ext cx="509961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78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5">
        <p:fade/>
      </p:transition>
    </mc:Choice>
    <mc:Fallback xmlns="">
      <p:transition spd="med" advTm="7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>
            <a:extLst>
              <a:ext uri="{FF2B5EF4-FFF2-40B4-BE49-F238E27FC236}">
                <a16:creationId xmlns:a16="http://schemas.microsoft.com/office/drawing/2014/main" id="{99783CA7-5365-453E-9F5D-374D2E67F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47" t="5821" b="22835"/>
          <a:stretch/>
        </p:blipFill>
        <p:spPr bwMode="auto">
          <a:xfrm>
            <a:off x="-442453" y="-294969"/>
            <a:ext cx="10177123" cy="715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0944900-EAAB-4BBC-A00E-56973E235E43}"/>
              </a:ext>
            </a:extLst>
          </p:cNvPr>
          <p:cNvGrpSpPr/>
          <p:nvPr/>
        </p:nvGrpSpPr>
        <p:grpSpPr>
          <a:xfrm>
            <a:off x="-2178091" y="-294969"/>
            <a:ext cx="11942266" cy="11919553"/>
            <a:chOff x="2558386" y="3573154"/>
            <a:chExt cx="3251868" cy="324568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25E1DDD-B4AB-41EE-9C9E-0DBC084CA053}"/>
                </a:ext>
              </a:extLst>
            </p:cNvPr>
            <p:cNvGrpSpPr/>
            <p:nvPr/>
          </p:nvGrpSpPr>
          <p:grpSpPr>
            <a:xfrm>
              <a:off x="2746350" y="3573154"/>
              <a:ext cx="2879764" cy="3245682"/>
              <a:chOff x="3214142" y="3982065"/>
              <a:chExt cx="2879764" cy="2875935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B99C8D9-5EFF-488F-8A33-68E2A94408DF}"/>
                  </a:ext>
                </a:extLst>
              </p:cNvPr>
              <p:cNvCxnSpPr/>
              <p:nvPr/>
            </p:nvCxnSpPr>
            <p:spPr>
              <a:xfrm>
                <a:off x="3214142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13FCED9-A74F-4CA9-B793-12E092733870}"/>
                  </a:ext>
                </a:extLst>
              </p:cNvPr>
              <p:cNvCxnSpPr/>
              <p:nvPr/>
            </p:nvCxnSpPr>
            <p:spPr>
              <a:xfrm>
                <a:off x="3942437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B14A797-AED5-4190-BE42-D28420B5A9F6}"/>
                  </a:ext>
                </a:extLst>
              </p:cNvPr>
              <p:cNvCxnSpPr/>
              <p:nvPr/>
            </p:nvCxnSpPr>
            <p:spPr>
              <a:xfrm>
                <a:off x="4654395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8F3BDB8-2BE5-4D21-8B5F-6ABCA0828D0D}"/>
                  </a:ext>
                </a:extLst>
              </p:cNvPr>
              <p:cNvCxnSpPr/>
              <p:nvPr/>
            </p:nvCxnSpPr>
            <p:spPr>
              <a:xfrm>
                <a:off x="5363640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2A5EE54-A821-4A3C-A8D0-6678720ADCFF}"/>
                  </a:ext>
                </a:extLst>
              </p:cNvPr>
              <p:cNvCxnSpPr/>
              <p:nvPr/>
            </p:nvCxnSpPr>
            <p:spPr>
              <a:xfrm>
                <a:off x="6093906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9C0FB3F-225D-410B-B0B1-64AB6EF79DE0}"/>
                </a:ext>
              </a:extLst>
            </p:cNvPr>
            <p:cNvGrpSpPr/>
            <p:nvPr/>
          </p:nvGrpSpPr>
          <p:grpSpPr>
            <a:xfrm rot="16200000">
              <a:off x="2744438" y="3571361"/>
              <a:ext cx="2879764" cy="3251868"/>
              <a:chOff x="3366542" y="4134465"/>
              <a:chExt cx="2879764" cy="2875935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AB2BD03-FEAF-403D-9444-411741045003}"/>
                  </a:ext>
                </a:extLst>
              </p:cNvPr>
              <p:cNvCxnSpPr/>
              <p:nvPr/>
            </p:nvCxnSpPr>
            <p:spPr>
              <a:xfrm>
                <a:off x="3366542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79F01F1-124F-4D8A-8D70-701FFBEC7D0B}"/>
                  </a:ext>
                </a:extLst>
              </p:cNvPr>
              <p:cNvCxnSpPr/>
              <p:nvPr/>
            </p:nvCxnSpPr>
            <p:spPr>
              <a:xfrm>
                <a:off x="4094837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2B0B9CC-5880-48D9-B5F2-C61CD7B8075D}"/>
                  </a:ext>
                </a:extLst>
              </p:cNvPr>
              <p:cNvCxnSpPr/>
              <p:nvPr/>
            </p:nvCxnSpPr>
            <p:spPr>
              <a:xfrm>
                <a:off x="4806795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3FD5C9C-5998-406F-8BD4-89F141DDC4BF}"/>
                  </a:ext>
                </a:extLst>
              </p:cNvPr>
              <p:cNvCxnSpPr/>
              <p:nvPr/>
            </p:nvCxnSpPr>
            <p:spPr>
              <a:xfrm>
                <a:off x="5516040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DC771C1-57F1-4E9F-8CE2-46CD1007ADDB}"/>
                  </a:ext>
                </a:extLst>
              </p:cNvPr>
              <p:cNvCxnSpPr/>
              <p:nvPr/>
            </p:nvCxnSpPr>
            <p:spPr>
              <a:xfrm>
                <a:off x="6246306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51361E-7C47-4D29-BE06-38B89B9C3CD6}"/>
              </a:ext>
            </a:extLst>
          </p:cNvPr>
          <p:cNvCxnSpPr>
            <a:cxnSpLocks/>
          </p:cNvCxnSpPr>
          <p:nvPr/>
        </p:nvCxnSpPr>
        <p:spPr>
          <a:xfrm flipV="1">
            <a:off x="1178767" y="3735989"/>
            <a:ext cx="0" cy="1908336"/>
          </a:xfrm>
          <a:prstGeom prst="straightConnector1">
            <a:avLst/>
          </a:prstGeom>
          <a:ln w="17780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52FE196-3022-4B1D-9BA5-8D1E77F2AA85}"/>
              </a:ext>
            </a:extLst>
          </p:cNvPr>
          <p:cNvCxnSpPr>
            <a:cxnSpLocks/>
          </p:cNvCxnSpPr>
          <p:nvPr/>
        </p:nvCxnSpPr>
        <p:spPr>
          <a:xfrm>
            <a:off x="1178767" y="5644325"/>
            <a:ext cx="1884784" cy="0"/>
          </a:xfrm>
          <a:prstGeom prst="straightConnector1">
            <a:avLst/>
          </a:prstGeom>
          <a:ln w="17780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A2BB07-F3AC-4999-9A56-DB28F77DA0AE}"/>
                  </a:ext>
                </a:extLst>
              </p:cNvPr>
              <p:cNvSpPr txBox="1"/>
              <p:nvPr/>
            </p:nvSpPr>
            <p:spPr>
              <a:xfrm>
                <a:off x="2369625" y="5858995"/>
                <a:ext cx="890889" cy="99738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x-IV_mathan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A2BB07-F3AC-4999-9A56-DB28F77DA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625" y="5858995"/>
                <a:ext cx="890889" cy="9973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2EAB96-54A0-4694-A7B6-532B64CC8DD6}"/>
                  </a:ext>
                </a:extLst>
              </p:cNvPr>
              <p:cNvSpPr txBox="1"/>
              <p:nvPr/>
            </p:nvSpPr>
            <p:spPr>
              <a:xfrm>
                <a:off x="11832" y="3279805"/>
                <a:ext cx="890889" cy="10741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2EAB96-54A0-4694-A7B6-532B64CC8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2" y="3279805"/>
                <a:ext cx="890889" cy="10741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05A132-E744-43B4-85AB-54E926171F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32360" y="1170720"/>
              <a:ext cx="8828640" cy="4471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05A132-E744-43B4-85AB-54E926171F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23000" y="1161360"/>
                <a:ext cx="8847360" cy="449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C678E7-7374-429A-B109-847987D6A9A0}"/>
                  </a:ext>
                </a:extLst>
              </p:cNvPr>
              <p:cNvSpPr txBox="1"/>
              <p:nvPr/>
            </p:nvSpPr>
            <p:spPr>
              <a:xfrm>
                <a:off x="1540940" y="793169"/>
                <a:ext cx="4382812" cy="18794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b="0" dirty="0"/>
                  <a:t>Linear combination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US" sz="4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4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4800" b="1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  <m:f>
                      <m:fPr>
                        <m:ctrlPr>
                          <a:rPr lang="en-US" sz="4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4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4800" b="1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</m:oMath>
                </a14:m>
                <a:r>
                  <a:rPr lang="en-CA" sz="4800" b="1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C678E7-7374-429A-B109-847987D6A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940" y="793169"/>
                <a:ext cx="4382812" cy="1879489"/>
              </a:xfrm>
              <a:prstGeom prst="rect">
                <a:avLst/>
              </a:prstGeom>
              <a:blipFill>
                <a:blip r:embed="rId8"/>
                <a:stretch>
                  <a:fillRect l="-2503" t="-5844" r="-22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3431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91"/>
    </mc:Choice>
    <mc:Fallback xmlns="">
      <p:transition spd="slow" advTm="36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>
            <a:extLst>
              <a:ext uri="{FF2B5EF4-FFF2-40B4-BE49-F238E27FC236}">
                <a16:creationId xmlns:a16="http://schemas.microsoft.com/office/drawing/2014/main" id="{99783CA7-5365-453E-9F5D-374D2E67F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47" t="5821" b="20175"/>
          <a:stretch/>
        </p:blipFill>
        <p:spPr bwMode="auto">
          <a:xfrm>
            <a:off x="-442453" y="-294969"/>
            <a:ext cx="10177123" cy="741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58D68F-DD1A-43D1-8159-8899176F9371}"/>
                  </a:ext>
                </a:extLst>
              </p:cNvPr>
              <p:cNvSpPr txBox="1"/>
              <p:nvPr/>
            </p:nvSpPr>
            <p:spPr>
              <a:xfrm>
                <a:off x="9867914" y="2150505"/>
                <a:ext cx="2102145" cy="2538515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CA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4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CA" sz="4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58D68F-DD1A-43D1-8159-8899176F9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914" y="2150505"/>
                <a:ext cx="2102145" cy="2538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50944900-EAAB-4BBC-A00E-56973E235E43}"/>
              </a:ext>
            </a:extLst>
          </p:cNvPr>
          <p:cNvGrpSpPr/>
          <p:nvPr/>
        </p:nvGrpSpPr>
        <p:grpSpPr>
          <a:xfrm>
            <a:off x="-2178091" y="-294969"/>
            <a:ext cx="11942266" cy="11919553"/>
            <a:chOff x="2558386" y="3573154"/>
            <a:chExt cx="3251868" cy="324568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25E1DDD-B4AB-41EE-9C9E-0DBC084CA053}"/>
                </a:ext>
              </a:extLst>
            </p:cNvPr>
            <p:cNvGrpSpPr/>
            <p:nvPr/>
          </p:nvGrpSpPr>
          <p:grpSpPr>
            <a:xfrm>
              <a:off x="2746350" y="3573154"/>
              <a:ext cx="2879764" cy="3245682"/>
              <a:chOff x="3214142" y="3982065"/>
              <a:chExt cx="2879764" cy="2875935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B99C8D9-5EFF-488F-8A33-68E2A94408DF}"/>
                  </a:ext>
                </a:extLst>
              </p:cNvPr>
              <p:cNvCxnSpPr/>
              <p:nvPr/>
            </p:nvCxnSpPr>
            <p:spPr>
              <a:xfrm>
                <a:off x="3214142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13FCED9-A74F-4CA9-B793-12E092733870}"/>
                  </a:ext>
                </a:extLst>
              </p:cNvPr>
              <p:cNvCxnSpPr/>
              <p:nvPr/>
            </p:nvCxnSpPr>
            <p:spPr>
              <a:xfrm>
                <a:off x="3942437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B14A797-AED5-4190-BE42-D28420B5A9F6}"/>
                  </a:ext>
                </a:extLst>
              </p:cNvPr>
              <p:cNvCxnSpPr/>
              <p:nvPr/>
            </p:nvCxnSpPr>
            <p:spPr>
              <a:xfrm>
                <a:off x="4654395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8F3BDB8-2BE5-4D21-8B5F-6ABCA0828D0D}"/>
                  </a:ext>
                </a:extLst>
              </p:cNvPr>
              <p:cNvCxnSpPr/>
              <p:nvPr/>
            </p:nvCxnSpPr>
            <p:spPr>
              <a:xfrm>
                <a:off x="5363640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2A5EE54-A821-4A3C-A8D0-6678720ADCFF}"/>
                  </a:ext>
                </a:extLst>
              </p:cNvPr>
              <p:cNvCxnSpPr/>
              <p:nvPr/>
            </p:nvCxnSpPr>
            <p:spPr>
              <a:xfrm>
                <a:off x="6093906" y="39820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9C0FB3F-225D-410B-B0B1-64AB6EF79DE0}"/>
                </a:ext>
              </a:extLst>
            </p:cNvPr>
            <p:cNvGrpSpPr/>
            <p:nvPr/>
          </p:nvGrpSpPr>
          <p:grpSpPr>
            <a:xfrm rot="16200000">
              <a:off x="2744438" y="3571361"/>
              <a:ext cx="2879764" cy="3251868"/>
              <a:chOff x="3366542" y="4134465"/>
              <a:chExt cx="2879764" cy="2875935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AB2BD03-FEAF-403D-9444-411741045003}"/>
                  </a:ext>
                </a:extLst>
              </p:cNvPr>
              <p:cNvCxnSpPr/>
              <p:nvPr/>
            </p:nvCxnSpPr>
            <p:spPr>
              <a:xfrm>
                <a:off x="3366542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79F01F1-124F-4D8A-8D70-701FFBEC7D0B}"/>
                  </a:ext>
                </a:extLst>
              </p:cNvPr>
              <p:cNvCxnSpPr/>
              <p:nvPr/>
            </p:nvCxnSpPr>
            <p:spPr>
              <a:xfrm>
                <a:off x="4094837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2B0B9CC-5880-48D9-B5F2-C61CD7B8075D}"/>
                  </a:ext>
                </a:extLst>
              </p:cNvPr>
              <p:cNvCxnSpPr/>
              <p:nvPr/>
            </p:nvCxnSpPr>
            <p:spPr>
              <a:xfrm>
                <a:off x="4806795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3FD5C9C-5998-406F-8BD4-89F141DDC4BF}"/>
                  </a:ext>
                </a:extLst>
              </p:cNvPr>
              <p:cNvCxnSpPr/>
              <p:nvPr/>
            </p:nvCxnSpPr>
            <p:spPr>
              <a:xfrm>
                <a:off x="5516040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DC771C1-57F1-4E9F-8CE2-46CD1007ADDB}"/>
                  </a:ext>
                </a:extLst>
              </p:cNvPr>
              <p:cNvCxnSpPr/>
              <p:nvPr/>
            </p:nvCxnSpPr>
            <p:spPr>
              <a:xfrm>
                <a:off x="6246306" y="4134465"/>
                <a:ext cx="0" cy="287593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F7B4C09-FBF7-4F31-A06D-EF7EB83F1778}"/>
              </a:ext>
            </a:extLst>
          </p:cNvPr>
          <p:cNvGrpSpPr/>
          <p:nvPr/>
        </p:nvGrpSpPr>
        <p:grpSpPr>
          <a:xfrm>
            <a:off x="1178767" y="3735989"/>
            <a:ext cx="1884784" cy="1908336"/>
            <a:chOff x="6038850" y="2705100"/>
            <a:chExt cx="1181100" cy="1429326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6BEBF95-76FA-4FFC-B88A-15311CD7B3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8850" y="2705100"/>
              <a:ext cx="0" cy="1429326"/>
            </a:xfrm>
            <a:prstGeom prst="straightConnector1">
              <a:avLst/>
            </a:prstGeom>
            <a:ln w="177800">
              <a:solidFill>
                <a:srgbClr val="00B0F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108D6B5-5E6C-4592-8DC5-D2FD70EB9617}"/>
                </a:ext>
              </a:extLst>
            </p:cNvPr>
            <p:cNvCxnSpPr>
              <a:cxnSpLocks/>
            </p:cNvCxnSpPr>
            <p:nvPr/>
          </p:nvCxnSpPr>
          <p:spPr>
            <a:xfrm>
              <a:off x="6038850" y="4134426"/>
              <a:ext cx="1181100" cy="0"/>
            </a:xfrm>
            <a:prstGeom prst="straightConnector1">
              <a:avLst/>
            </a:prstGeom>
            <a:ln w="177800">
              <a:solidFill>
                <a:srgbClr val="00B0F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6731E9C-760F-4D7B-88E3-BE10E9234488}"/>
                  </a:ext>
                </a:extLst>
              </p:cNvPr>
              <p:cNvSpPr txBox="1"/>
              <p:nvPr/>
            </p:nvSpPr>
            <p:spPr>
              <a:xfrm>
                <a:off x="2369625" y="5858995"/>
                <a:ext cx="890889" cy="99738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x-IV_mathan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6731E9C-760F-4D7B-88E3-BE10E9234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625" y="5858995"/>
                <a:ext cx="890889" cy="9973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09CCD10-B9D2-44F1-9B1E-E2C392F09450}"/>
                  </a:ext>
                </a:extLst>
              </p:cNvPr>
              <p:cNvSpPr txBox="1"/>
              <p:nvPr/>
            </p:nvSpPr>
            <p:spPr>
              <a:xfrm>
                <a:off x="11832" y="3279805"/>
                <a:ext cx="890889" cy="107414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09CCD10-B9D2-44F1-9B1E-E2C392F09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2" y="3279805"/>
                <a:ext cx="890889" cy="10741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DCC9DF8-32E1-4EA3-B254-72CAB0BEEB4E}"/>
              </a:ext>
            </a:extLst>
          </p:cNvPr>
          <p:cNvGrpSpPr/>
          <p:nvPr/>
        </p:nvGrpSpPr>
        <p:grpSpPr>
          <a:xfrm rot="1524989">
            <a:off x="1124537" y="786152"/>
            <a:ext cx="5353777" cy="8339378"/>
            <a:chOff x="7594600" y="2908300"/>
            <a:chExt cx="1790700" cy="2789306"/>
          </a:xfrm>
        </p:grpSpPr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2E2241B-55CC-4EED-9A30-73E54ED203B0}"/>
                </a:ext>
              </a:extLst>
            </p:cNvPr>
            <p:cNvCxnSpPr/>
            <p:nvPr/>
          </p:nvCxnSpPr>
          <p:spPr>
            <a:xfrm rot="5400000" flipH="1" flipV="1">
              <a:off x="7095297" y="3407603"/>
              <a:ext cx="2789306" cy="1790700"/>
            </a:xfrm>
            <a:prstGeom prst="curvedConnector3">
              <a:avLst/>
            </a:prstGeom>
            <a:ln w="127000">
              <a:solidFill>
                <a:srgbClr val="F19B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88D5DA0-DCFB-48F2-B157-8253EA48D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4600" y="4785011"/>
              <a:ext cx="73300" cy="152399"/>
            </a:xfrm>
            <a:prstGeom prst="straightConnector1">
              <a:avLst/>
            </a:prstGeom>
            <a:ln w="127000">
              <a:solidFill>
                <a:srgbClr val="F19B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F7DC74C-9969-4265-B407-B2DB0D12D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9152" y="3547592"/>
              <a:ext cx="73300" cy="152399"/>
            </a:xfrm>
            <a:prstGeom prst="straightConnector1">
              <a:avLst/>
            </a:prstGeom>
            <a:ln w="127000">
              <a:solidFill>
                <a:srgbClr val="F19B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F43981-086B-4C49-98EE-9BB8A696712C}"/>
              </a:ext>
            </a:extLst>
          </p:cNvPr>
          <p:cNvCxnSpPr>
            <a:cxnSpLocks/>
          </p:cNvCxnSpPr>
          <p:nvPr/>
        </p:nvCxnSpPr>
        <p:spPr>
          <a:xfrm flipV="1">
            <a:off x="1577378" y="4010660"/>
            <a:ext cx="2195472" cy="1316163"/>
          </a:xfrm>
          <a:prstGeom prst="straightConnector1">
            <a:avLst/>
          </a:prstGeom>
          <a:ln w="190500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4763C9-5F96-48BD-A9BE-EE01EA066E30}"/>
                  </a:ext>
                </a:extLst>
              </p:cNvPr>
              <p:cNvSpPr txBox="1"/>
              <p:nvPr/>
            </p:nvSpPr>
            <p:spPr>
              <a:xfrm>
                <a:off x="2709238" y="97244"/>
                <a:ext cx="4829860" cy="1368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4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US" sz="40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4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40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US" sz="40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4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40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en-CA" sz="40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4763C9-5F96-48BD-A9BE-EE01EA066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238" y="97244"/>
                <a:ext cx="4829860" cy="13682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1DD578-D9B5-4343-81E3-2A8867A3C102}"/>
                  </a:ext>
                </a:extLst>
              </p:cNvPr>
              <p:cNvSpPr txBox="1"/>
              <p:nvPr/>
            </p:nvSpPr>
            <p:spPr>
              <a:xfrm>
                <a:off x="4807857" y="5282373"/>
                <a:ext cx="3358580" cy="9260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1DD578-D9B5-4343-81E3-2A8867A3C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857" y="5282373"/>
                <a:ext cx="3358580" cy="9260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FB02DD-2B62-45C7-97F6-64EB380A57DC}"/>
                  </a:ext>
                </a:extLst>
              </p:cNvPr>
              <p:cNvSpPr txBox="1"/>
              <p:nvPr/>
            </p:nvSpPr>
            <p:spPr>
              <a:xfrm>
                <a:off x="1628910" y="3238768"/>
                <a:ext cx="1229473" cy="11562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635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FB02DD-2B62-45C7-97F6-64EB380A5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910" y="3238768"/>
                <a:ext cx="1229473" cy="11562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D9D5453C-9416-4205-A58D-D056790D8F77}"/>
              </a:ext>
            </a:extLst>
          </p:cNvPr>
          <p:cNvGrpSpPr/>
          <p:nvPr/>
        </p:nvGrpSpPr>
        <p:grpSpPr>
          <a:xfrm rot="13596820">
            <a:off x="5663955" y="1607679"/>
            <a:ext cx="1203858" cy="3703358"/>
            <a:chOff x="9205676" y="2369220"/>
            <a:chExt cx="1203858" cy="3703358"/>
          </a:xfrm>
        </p:grpSpPr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8A9F8442-6848-41EE-A51D-921D878D800B}"/>
                </a:ext>
              </a:extLst>
            </p:cNvPr>
            <p:cNvSpPr/>
            <p:nvPr/>
          </p:nvSpPr>
          <p:spPr>
            <a:xfrm rot="287580" flipH="1">
              <a:off x="9621690" y="2369220"/>
              <a:ext cx="787844" cy="3703358"/>
            </a:xfrm>
            <a:prstGeom prst="arc">
              <a:avLst>
                <a:gd name="adj1" fmla="val 16647705"/>
                <a:gd name="adj2" fmla="val 3675036"/>
              </a:avLst>
            </a:prstGeom>
            <a:ln w="762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F60FC-5E62-41BB-A60F-F4090C6847EE}"/>
                    </a:ext>
                  </a:extLst>
                </p:cNvPr>
                <p:cNvSpPr txBox="1"/>
                <p:nvPr/>
              </p:nvSpPr>
              <p:spPr>
                <a:xfrm rot="8003180">
                  <a:off x="9345903" y="3309761"/>
                  <a:ext cx="642876" cy="92333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5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CA" sz="54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F60FC-5E62-41BB-A60F-F4090C6847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03180">
                  <a:off x="9345903" y="3309761"/>
                  <a:ext cx="642876" cy="92333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B3260D-3FE0-4364-BD21-AB2BCA3B343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44080" y="-12960"/>
              <a:ext cx="7989480" cy="2077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B3260D-3FE0-4364-BD21-AB2BCA3B34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34720" y="-22320"/>
                <a:ext cx="8008200" cy="2096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9461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50"/>
    </mc:Choice>
    <mc:Fallback xmlns="">
      <p:transition spd="slow" advTm="52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7" grpId="0" animBg="1"/>
      <p:bldP spid="28" grpId="0" animBg="1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270D507-D4D3-4774-B08D-B5BF216450B4}"/>
              </a:ext>
            </a:extLst>
          </p:cNvPr>
          <p:cNvGrpSpPr/>
          <p:nvPr/>
        </p:nvGrpSpPr>
        <p:grpSpPr>
          <a:xfrm>
            <a:off x="622609" y="1324384"/>
            <a:ext cx="4484889" cy="4484888"/>
            <a:chOff x="8261590" y="2445633"/>
            <a:chExt cx="3383130" cy="338313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206EB1-E9B9-4E5D-8AC4-C63B1BDD029A}"/>
                </a:ext>
              </a:extLst>
            </p:cNvPr>
            <p:cNvSpPr/>
            <p:nvPr/>
          </p:nvSpPr>
          <p:spPr>
            <a:xfrm>
              <a:off x="8261590" y="2445633"/>
              <a:ext cx="3383130" cy="338313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4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4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E24900E-416B-434A-8357-B5AB1334DAB6}"/>
                </a:ext>
              </a:extLst>
            </p:cNvPr>
            <p:cNvSpPr/>
            <p:nvPr/>
          </p:nvSpPr>
          <p:spPr>
            <a:xfrm>
              <a:off x="8261590" y="3494070"/>
              <a:ext cx="3383130" cy="1520995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1D9E827-8A54-4A9C-B6B9-8ABEC996C08A}"/>
              </a:ext>
            </a:extLst>
          </p:cNvPr>
          <p:cNvSpPr txBox="1"/>
          <p:nvPr/>
        </p:nvSpPr>
        <p:spPr>
          <a:xfrm>
            <a:off x="5107498" y="4259870"/>
            <a:ext cx="57727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(where tangent vectors at this point live)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05E0F64-1721-49FB-86FE-AA3C93F01994}"/>
              </a:ext>
            </a:extLst>
          </p:cNvPr>
          <p:cNvSpPr/>
          <p:nvPr/>
        </p:nvSpPr>
        <p:spPr>
          <a:xfrm rot="19776822">
            <a:off x="533093" y="1271067"/>
            <a:ext cx="4261244" cy="4977132"/>
          </a:xfrm>
          <a:prstGeom prst="arc">
            <a:avLst>
              <a:gd name="adj1" fmla="val 18069979"/>
              <a:gd name="adj2" fmla="val 2332061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A9EE7A97-EF5A-48B5-B178-59F489D8F3B0}"/>
              </a:ext>
            </a:extLst>
          </p:cNvPr>
          <p:cNvSpPr/>
          <p:nvPr/>
        </p:nvSpPr>
        <p:spPr>
          <a:xfrm rot="2639028">
            <a:off x="2692485" y="1477304"/>
            <a:ext cx="2492854" cy="1129823"/>
          </a:xfrm>
          <a:prstGeom prst="trapezoid">
            <a:avLst>
              <a:gd name="adj" fmla="val 16591"/>
            </a:avLst>
          </a:prstGeom>
          <a:solidFill>
            <a:srgbClr val="0070C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546B19-3A11-4959-A853-016D0D27E226}"/>
              </a:ext>
            </a:extLst>
          </p:cNvPr>
          <p:cNvSpPr/>
          <p:nvPr/>
        </p:nvSpPr>
        <p:spPr>
          <a:xfrm>
            <a:off x="3837095" y="1881002"/>
            <a:ext cx="248502" cy="24850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2F3211-C701-40A1-9667-DD8518FF67D4}"/>
                  </a:ext>
                </a:extLst>
              </p:cNvPr>
              <p:cNvSpPr txBox="1"/>
              <p:nvPr/>
            </p:nvSpPr>
            <p:spPr>
              <a:xfrm>
                <a:off x="63919" y="282620"/>
                <a:ext cx="39225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accent2">
                        <a:lumMod val="75000"/>
                      </a:schemeClr>
                    </a:solidFill>
                  </a:rPr>
                  <a:t>Manifold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CA" sz="5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2F3211-C701-40A1-9667-DD8518FF6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9" y="282620"/>
                <a:ext cx="3922569" cy="923330"/>
              </a:xfrm>
              <a:prstGeom prst="rect">
                <a:avLst/>
              </a:prstGeom>
              <a:blipFill>
                <a:blip r:embed="rId2"/>
                <a:stretch>
                  <a:fillRect l="-8230" t="-17763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61F284-DD58-49A0-B864-05653133A4DB}"/>
                  </a:ext>
                </a:extLst>
              </p:cNvPr>
              <p:cNvSpPr txBox="1"/>
              <p:nvPr/>
            </p:nvSpPr>
            <p:spPr>
              <a:xfrm>
                <a:off x="4300664" y="785108"/>
                <a:ext cx="32431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>
                    <a:solidFill>
                      <a:srgbClr val="002060"/>
                    </a:solidFill>
                  </a:rPr>
                  <a:t>point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A" sz="4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4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CA" sz="4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61F284-DD58-49A0-B864-05653133A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64" y="785108"/>
                <a:ext cx="3243136" cy="830997"/>
              </a:xfrm>
              <a:prstGeom prst="rect">
                <a:avLst/>
              </a:prstGeom>
              <a:blipFill>
                <a:blip r:embed="rId3"/>
                <a:stretch>
                  <a:fillRect l="-8443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9AED69-3C3A-4E6D-AD11-8C0ED3969CAC}"/>
                  </a:ext>
                </a:extLst>
              </p:cNvPr>
              <p:cNvSpPr txBox="1"/>
              <p:nvPr/>
            </p:nvSpPr>
            <p:spPr>
              <a:xfrm>
                <a:off x="5585653" y="1866031"/>
                <a:ext cx="3736802" cy="20102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>
                    <a:solidFill>
                      <a:schemeClr val="tx1"/>
                    </a:solidFill>
                  </a:rPr>
                  <a:t>Tangent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sz="6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CA" sz="6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9AED69-3C3A-4E6D-AD11-8C0ED396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53" y="1866031"/>
                <a:ext cx="3736802" cy="2010230"/>
              </a:xfrm>
              <a:prstGeom prst="rect">
                <a:avLst/>
              </a:prstGeom>
              <a:blipFill>
                <a:blip r:embed="rId4"/>
                <a:stretch>
                  <a:fillRect l="-6462" t="-8036" b="-1547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935873-BF9C-4AA3-A890-7B541125322D}"/>
              </a:ext>
            </a:extLst>
          </p:cNvPr>
          <p:cNvCxnSpPr>
            <a:cxnSpLocks/>
          </p:cNvCxnSpPr>
          <p:nvPr/>
        </p:nvCxnSpPr>
        <p:spPr>
          <a:xfrm>
            <a:off x="3961346" y="2028549"/>
            <a:ext cx="857620" cy="814874"/>
          </a:xfrm>
          <a:prstGeom prst="straightConnector1">
            <a:avLst/>
          </a:prstGeom>
          <a:ln w="152400">
            <a:solidFill>
              <a:srgbClr val="283F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F693888-AB0D-484E-9A34-0D8C69E27953}"/>
              </a:ext>
            </a:extLst>
          </p:cNvPr>
          <p:cNvCxnSpPr>
            <a:cxnSpLocks/>
          </p:cNvCxnSpPr>
          <p:nvPr/>
        </p:nvCxnSpPr>
        <p:spPr>
          <a:xfrm flipH="1" flipV="1">
            <a:off x="2777094" y="1682456"/>
            <a:ext cx="1168078" cy="317882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3648AE-7030-48A3-B3D3-4FC60C578B9F}"/>
              </a:ext>
            </a:extLst>
          </p:cNvPr>
          <p:cNvSpPr txBox="1"/>
          <p:nvPr/>
        </p:nvSpPr>
        <p:spPr>
          <a:xfrm>
            <a:off x="8989559" y="10276"/>
            <a:ext cx="3161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Tangent spaces – Extrinsic View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91773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22">
        <p:fade/>
      </p:transition>
    </mc:Choice>
    <mc:Fallback xmlns="">
      <p:transition spd="med" advTm="56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 animBg="1"/>
      <p:bldP spid="12" grpId="0" animBg="1"/>
      <p:bldP spid="16" grpId="0"/>
      <p:bldP spid="17" grpId="0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3EE4DA2-793B-4A06-8ED9-7660AD8AA191}"/>
              </a:ext>
            </a:extLst>
          </p:cNvPr>
          <p:cNvGrpSpPr/>
          <p:nvPr/>
        </p:nvGrpSpPr>
        <p:grpSpPr>
          <a:xfrm>
            <a:off x="349381" y="702170"/>
            <a:ext cx="9232771" cy="6164186"/>
            <a:chOff x="349381" y="702170"/>
            <a:chExt cx="9232771" cy="616418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8ABEE1-30CB-461C-AC6F-8E099FEDFB6E}"/>
                </a:ext>
              </a:extLst>
            </p:cNvPr>
            <p:cNvSpPr/>
            <p:nvPr/>
          </p:nvSpPr>
          <p:spPr>
            <a:xfrm>
              <a:off x="433781" y="702170"/>
              <a:ext cx="9015013" cy="6118347"/>
            </a:xfrm>
            <a:prstGeom prst="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  <a:alpha val="40000"/>
                  </a:schemeClr>
                </a:gs>
                <a:gs pos="35000">
                  <a:srgbClr val="FFFF00">
                    <a:alpha val="40000"/>
                  </a:srgbClr>
                </a:gs>
                <a:gs pos="67000">
                  <a:srgbClr val="FFC000">
                    <a:alpha val="40000"/>
                  </a:srgbClr>
                </a:gs>
                <a:gs pos="100000">
                  <a:schemeClr val="accent2">
                    <a:lumMod val="50000"/>
                    <a:alpha val="4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77D03A-E026-4F86-8275-A9D6976B960C}"/>
                </a:ext>
              </a:extLst>
            </p:cNvPr>
            <p:cNvGrpSpPr/>
            <p:nvPr/>
          </p:nvGrpSpPr>
          <p:grpSpPr>
            <a:xfrm rot="16200000">
              <a:off x="2283837" y="-778675"/>
              <a:ext cx="5363859" cy="9232771"/>
              <a:chOff x="3366542" y="4134465"/>
              <a:chExt cx="2879764" cy="2875935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04F7ED7-AA75-4E8A-A594-89A2401129AA}"/>
                  </a:ext>
                </a:extLst>
              </p:cNvPr>
              <p:cNvCxnSpPr/>
              <p:nvPr/>
            </p:nvCxnSpPr>
            <p:spPr>
              <a:xfrm>
                <a:off x="3366542" y="4134465"/>
                <a:ext cx="0" cy="2875935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D2437C9-F1EE-4211-A1CB-7C4CDB596808}"/>
                  </a:ext>
                </a:extLst>
              </p:cNvPr>
              <p:cNvCxnSpPr/>
              <p:nvPr/>
            </p:nvCxnSpPr>
            <p:spPr>
              <a:xfrm>
                <a:off x="4094837" y="4134465"/>
                <a:ext cx="0" cy="2875935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8DF7186-1243-425A-A7D9-31C6601C8212}"/>
                  </a:ext>
                </a:extLst>
              </p:cNvPr>
              <p:cNvCxnSpPr/>
              <p:nvPr/>
            </p:nvCxnSpPr>
            <p:spPr>
              <a:xfrm>
                <a:off x="4806795" y="4134465"/>
                <a:ext cx="0" cy="2875935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1C3C764-6DDB-422C-AAE3-DEFE05FE0B68}"/>
                  </a:ext>
                </a:extLst>
              </p:cNvPr>
              <p:cNvCxnSpPr/>
              <p:nvPr/>
            </p:nvCxnSpPr>
            <p:spPr>
              <a:xfrm>
                <a:off x="5516040" y="4134465"/>
                <a:ext cx="0" cy="2875935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F787972-CB16-4D5D-AFC0-3BDA02D4D40F}"/>
                  </a:ext>
                </a:extLst>
              </p:cNvPr>
              <p:cNvCxnSpPr/>
              <p:nvPr/>
            </p:nvCxnSpPr>
            <p:spPr>
              <a:xfrm>
                <a:off x="6246306" y="4134465"/>
                <a:ext cx="0" cy="2875935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FBD70A4-B496-4B8C-916C-2EDAEF4B454C}"/>
                </a:ext>
              </a:extLst>
            </p:cNvPr>
            <p:cNvGrpSpPr/>
            <p:nvPr/>
          </p:nvGrpSpPr>
          <p:grpSpPr>
            <a:xfrm>
              <a:off x="699484" y="812581"/>
              <a:ext cx="8031722" cy="6053775"/>
              <a:chOff x="699484" y="812581"/>
              <a:chExt cx="8031722" cy="605377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5F63834-D047-4C61-85D1-61595E29B69C}"/>
                  </a:ext>
                </a:extLst>
              </p:cNvPr>
              <p:cNvCxnSpPr/>
              <p:nvPr/>
            </p:nvCxnSpPr>
            <p:spPr>
              <a:xfrm>
                <a:off x="699484" y="812581"/>
                <a:ext cx="0" cy="6045419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8F069C-3967-4B56-B716-6B3EE86A8E27}"/>
                  </a:ext>
                </a:extLst>
              </p:cNvPr>
              <p:cNvCxnSpPr/>
              <p:nvPr/>
            </p:nvCxnSpPr>
            <p:spPr>
              <a:xfrm>
                <a:off x="2056009" y="812581"/>
                <a:ext cx="0" cy="6045419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0D93176-B491-4051-B9D5-D361CECEE7C5}"/>
                  </a:ext>
                </a:extLst>
              </p:cNvPr>
              <p:cNvCxnSpPr/>
              <p:nvPr/>
            </p:nvCxnSpPr>
            <p:spPr>
              <a:xfrm>
                <a:off x="3382106" y="812581"/>
                <a:ext cx="0" cy="6045419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AB379FA-8EF4-48C6-AB8C-4B7615C5AE6B}"/>
                  </a:ext>
                </a:extLst>
              </p:cNvPr>
              <p:cNvCxnSpPr/>
              <p:nvPr/>
            </p:nvCxnSpPr>
            <p:spPr>
              <a:xfrm>
                <a:off x="4703148" y="812581"/>
                <a:ext cx="0" cy="6045419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AFD3278-3ABF-45F8-A2A2-52445E2EB6C0}"/>
                  </a:ext>
                </a:extLst>
              </p:cNvPr>
              <p:cNvCxnSpPr/>
              <p:nvPr/>
            </p:nvCxnSpPr>
            <p:spPr>
              <a:xfrm>
                <a:off x="6063345" y="812581"/>
                <a:ext cx="0" cy="6045419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69B4D48-A2A7-45AD-81BC-B6DAFBB448F5}"/>
                  </a:ext>
                </a:extLst>
              </p:cNvPr>
              <p:cNvCxnSpPr/>
              <p:nvPr/>
            </p:nvCxnSpPr>
            <p:spPr>
              <a:xfrm>
                <a:off x="7405110" y="820937"/>
                <a:ext cx="0" cy="6045419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24C2A55-EBA3-444B-B589-48704800993D}"/>
                  </a:ext>
                </a:extLst>
              </p:cNvPr>
              <p:cNvCxnSpPr/>
              <p:nvPr/>
            </p:nvCxnSpPr>
            <p:spPr>
              <a:xfrm>
                <a:off x="8731206" y="820937"/>
                <a:ext cx="0" cy="6045419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rapezoid 42">
            <a:extLst>
              <a:ext uri="{FF2B5EF4-FFF2-40B4-BE49-F238E27FC236}">
                <a16:creationId xmlns:a16="http://schemas.microsoft.com/office/drawing/2014/main" id="{DD3F9F02-B1E6-4B4B-8230-378AC4EFD7FD}"/>
              </a:ext>
            </a:extLst>
          </p:cNvPr>
          <p:cNvSpPr/>
          <p:nvPr/>
        </p:nvSpPr>
        <p:spPr>
          <a:xfrm rot="4719050">
            <a:off x="765177" y="1425697"/>
            <a:ext cx="2492854" cy="2204247"/>
          </a:xfrm>
          <a:prstGeom prst="trapezoid">
            <a:avLst>
              <a:gd name="adj" fmla="val 4327"/>
            </a:avLst>
          </a:prstGeom>
          <a:solidFill>
            <a:srgbClr val="0088EE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Trapezoid 50">
            <a:extLst>
              <a:ext uri="{FF2B5EF4-FFF2-40B4-BE49-F238E27FC236}">
                <a16:creationId xmlns:a16="http://schemas.microsoft.com/office/drawing/2014/main" id="{64E03BC3-B0AB-489B-A972-39347195562F}"/>
              </a:ext>
            </a:extLst>
          </p:cNvPr>
          <p:cNvSpPr/>
          <p:nvPr/>
        </p:nvSpPr>
        <p:spPr>
          <a:xfrm rot="16880950" flipH="1">
            <a:off x="7459294" y="2723519"/>
            <a:ext cx="2492854" cy="2204247"/>
          </a:xfrm>
          <a:prstGeom prst="trapezoid">
            <a:avLst>
              <a:gd name="adj" fmla="val 4327"/>
            </a:avLst>
          </a:prstGeom>
          <a:solidFill>
            <a:srgbClr val="FF4747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BB69042-75C5-4999-BF2C-AB21EC36D5A1}"/>
                  </a:ext>
                </a:extLst>
              </p:cNvPr>
              <p:cNvSpPr txBox="1"/>
              <p:nvPr/>
            </p:nvSpPr>
            <p:spPr>
              <a:xfrm>
                <a:off x="3900441" y="4484136"/>
                <a:ext cx="914400" cy="70788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FF4747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CA" sz="4000" dirty="0">
                  <a:solidFill>
                    <a:srgbClr val="FF4747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BB69042-75C5-4999-BF2C-AB21EC36D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441" y="4484136"/>
                <a:ext cx="91440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Arc 74">
            <a:extLst>
              <a:ext uri="{FF2B5EF4-FFF2-40B4-BE49-F238E27FC236}">
                <a16:creationId xmlns:a16="http://schemas.microsoft.com/office/drawing/2014/main" id="{D34437D4-5474-4756-A381-54506E4D3F0D}"/>
              </a:ext>
            </a:extLst>
          </p:cNvPr>
          <p:cNvSpPr/>
          <p:nvPr/>
        </p:nvSpPr>
        <p:spPr>
          <a:xfrm rot="13500000" flipH="1">
            <a:off x="2405294" y="2855276"/>
            <a:ext cx="2740064" cy="2512876"/>
          </a:xfrm>
          <a:prstGeom prst="arc">
            <a:avLst>
              <a:gd name="adj1" fmla="val 16647705"/>
              <a:gd name="adj2" fmla="val 3675036"/>
            </a:avLst>
          </a:prstGeom>
          <a:ln w="76200">
            <a:solidFill>
              <a:srgbClr val="FF4747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sp>
        <p:nvSpPr>
          <p:cNvPr id="52" name="Trapezoid 51">
            <a:extLst>
              <a:ext uri="{FF2B5EF4-FFF2-40B4-BE49-F238E27FC236}">
                <a16:creationId xmlns:a16="http://schemas.microsoft.com/office/drawing/2014/main" id="{BA99DCBD-F61A-4359-A159-004FAC604B4F}"/>
              </a:ext>
            </a:extLst>
          </p:cNvPr>
          <p:cNvSpPr/>
          <p:nvPr/>
        </p:nvSpPr>
        <p:spPr>
          <a:xfrm rot="900000" flipH="1">
            <a:off x="3394773" y="4046389"/>
            <a:ext cx="2492854" cy="2204247"/>
          </a:xfrm>
          <a:prstGeom prst="trapezoid">
            <a:avLst>
              <a:gd name="adj" fmla="val 4327"/>
            </a:avLst>
          </a:prstGeom>
          <a:solidFill>
            <a:srgbClr val="00DE64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0EA73D-33E3-4A6B-8D7D-6E727AE50959}"/>
              </a:ext>
            </a:extLst>
          </p:cNvPr>
          <p:cNvGrpSpPr/>
          <p:nvPr/>
        </p:nvGrpSpPr>
        <p:grpSpPr>
          <a:xfrm>
            <a:off x="1355134" y="2342420"/>
            <a:ext cx="816765" cy="769441"/>
            <a:chOff x="1355134" y="2342420"/>
            <a:chExt cx="816765" cy="76944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DC487D2-0459-4CC3-8C09-15A350ABB65E}"/>
                </a:ext>
              </a:extLst>
            </p:cNvPr>
            <p:cNvSpPr/>
            <p:nvPr/>
          </p:nvSpPr>
          <p:spPr>
            <a:xfrm>
              <a:off x="1923397" y="2390671"/>
              <a:ext cx="248502" cy="248502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90AA670-D1F4-41B4-A857-70C6AE370C92}"/>
                    </a:ext>
                  </a:extLst>
                </p:cNvPr>
                <p:cNvSpPr txBox="1"/>
                <p:nvPr/>
              </p:nvSpPr>
              <p:spPr>
                <a:xfrm>
                  <a:off x="1355134" y="2342420"/>
                  <a:ext cx="63395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90AA670-D1F4-41B4-A857-70C6AE370C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5134" y="2342420"/>
                  <a:ext cx="633955" cy="7694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5A2706-3193-4C37-B860-DA7653D665CF}"/>
              </a:ext>
            </a:extLst>
          </p:cNvPr>
          <p:cNvGrpSpPr/>
          <p:nvPr/>
        </p:nvGrpSpPr>
        <p:grpSpPr>
          <a:xfrm>
            <a:off x="8582851" y="3701391"/>
            <a:ext cx="760299" cy="876030"/>
            <a:chOff x="8582851" y="3701391"/>
            <a:chExt cx="760299" cy="87603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E225568-FBDF-4AE7-B4FA-59FFBDD9A132}"/>
                </a:ext>
              </a:extLst>
            </p:cNvPr>
            <p:cNvSpPr/>
            <p:nvPr/>
          </p:nvSpPr>
          <p:spPr>
            <a:xfrm>
              <a:off x="8582851" y="3701391"/>
              <a:ext cx="248502" cy="248502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79A165D-2D8D-49C2-8FB0-549B56B0BA3E}"/>
                    </a:ext>
                  </a:extLst>
                </p:cNvPr>
                <p:cNvSpPr txBox="1"/>
                <p:nvPr/>
              </p:nvSpPr>
              <p:spPr>
                <a:xfrm>
                  <a:off x="8709195" y="3807980"/>
                  <a:ext cx="63395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CA" sz="4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79A165D-2D8D-49C2-8FB0-549B56B0BA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9195" y="3807980"/>
                  <a:ext cx="633955" cy="7694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15CF070-6BC2-4826-8822-61C5A688EDD1}"/>
              </a:ext>
            </a:extLst>
          </p:cNvPr>
          <p:cNvGrpSpPr/>
          <p:nvPr/>
        </p:nvGrpSpPr>
        <p:grpSpPr>
          <a:xfrm>
            <a:off x="4558349" y="5034866"/>
            <a:ext cx="703378" cy="892636"/>
            <a:chOff x="4558349" y="5034866"/>
            <a:chExt cx="703378" cy="89263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B6B7A4-627A-41E1-8515-FCB88854E9CB}"/>
                </a:ext>
              </a:extLst>
            </p:cNvPr>
            <p:cNvSpPr/>
            <p:nvPr/>
          </p:nvSpPr>
          <p:spPr>
            <a:xfrm>
              <a:off x="4558349" y="5034866"/>
              <a:ext cx="248502" cy="248502"/>
            </a:xfrm>
            <a:prstGeom prst="ellipse">
              <a:avLst/>
            </a:prstGeom>
            <a:solidFill>
              <a:srgbClr val="283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98B7AA6-059F-4586-9498-5B31B691A25B}"/>
                    </a:ext>
                  </a:extLst>
                </p:cNvPr>
                <p:cNvSpPr txBox="1"/>
                <p:nvPr/>
              </p:nvSpPr>
              <p:spPr>
                <a:xfrm>
                  <a:off x="4620847" y="5158061"/>
                  <a:ext cx="640880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CA" sz="4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98B7AA6-059F-4586-9498-5B31B691A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0847" y="5158061"/>
                  <a:ext cx="640880" cy="7694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F4C1326-62C4-4954-A149-9196AAD5762D}"/>
                  </a:ext>
                </a:extLst>
              </p:cNvPr>
              <p:cNvSpPr txBox="1"/>
              <p:nvPr/>
            </p:nvSpPr>
            <p:spPr>
              <a:xfrm>
                <a:off x="744132" y="3852653"/>
                <a:ext cx="1355179" cy="821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4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CA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F4C1326-62C4-4954-A149-9196AAD57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32" y="3852653"/>
                <a:ext cx="1355179" cy="8217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C175F0D-76D3-48EA-9749-09B74859C7E3}"/>
                  </a:ext>
                </a:extLst>
              </p:cNvPr>
              <p:cNvSpPr txBox="1"/>
              <p:nvPr/>
            </p:nvSpPr>
            <p:spPr>
              <a:xfrm>
                <a:off x="9763126" y="3835290"/>
                <a:ext cx="1355179" cy="821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CA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C175F0D-76D3-48EA-9749-09B74859C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126" y="3835290"/>
                <a:ext cx="1355179" cy="8217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68E96F5-8AA1-4E92-AEC2-6F36FCBA024C}"/>
                  </a:ext>
                </a:extLst>
              </p:cNvPr>
              <p:cNvSpPr txBox="1"/>
              <p:nvPr/>
            </p:nvSpPr>
            <p:spPr>
              <a:xfrm>
                <a:off x="2071407" y="5738765"/>
                <a:ext cx="135703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CA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68E96F5-8AA1-4E92-AEC2-6F36FCBA0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407" y="5738765"/>
                <a:ext cx="1357038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13A7633-8F8F-4813-8136-EE9B5A09F62F}"/>
                  </a:ext>
                </a:extLst>
              </p:cNvPr>
              <p:cNvSpPr txBox="1"/>
              <p:nvPr/>
            </p:nvSpPr>
            <p:spPr>
              <a:xfrm>
                <a:off x="1063326" y="-18778"/>
                <a:ext cx="39225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>
                    <a:solidFill>
                      <a:schemeClr val="accent2">
                        <a:lumMod val="75000"/>
                      </a:schemeClr>
                    </a:solidFill>
                  </a:rPr>
                  <a:t>Manifold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CA" sz="5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13A7633-8F8F-4813-8136-EE9B5A09F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26" y="-18778"/>
                <a:ext cx="3922569" cy="923330"/>
              </a:xfrm>
              <a:prstGeom prst="rect">
                <a:avLst/>
              </a:prstGeom>
              <a:blipFill>
                <a:blip r:embed="rId10"/>
                <a:stretch>
                  <a:fillRect l="-8230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74CDB5A-91CC-4B81-95A2-5461A78D6C4B}"/>
              </a:ext>
            </a:extLst>
          </p:cNvPr>
          <p:cNvSpPr txBox="1"/>
          <p:nvPr/>
        </p:nvSpPr>
        <p:spPr>
          <a:xfrm>
            <a:off x="8989559" y="10276"/>
            <a:ext cx="3161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Tangent spaces – Intrinsic View</a:t>
            </a:r>
            <a:endParaRPr lang="en-CA" sz="3600" b="1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679B491-DAE6-498E-AB02-BED280A971E7}"/>
              </a:ext>
            </a:extLst>
          </p:cNvPr>
          <p:cNvCxnSpPr>
            <a:cxnSpLocks/>
          </p:cNvCxnSpPr>
          <p:nvPr/>
        </p:nvCxnSpPr>
        <p:spPr>
          <a:xfrm>
            <a:off x="2080261" y="2504239"/>
            <a:ext cx="1071732" cy="10683"/>
          </a:xfrm>
          <a:prstGeom prst="straightConnector1">
            <a:avLst/>
          </a:prstGeom>
          <a:ln w="127000">
            <a:solidFill>
              <a:srgbClr val="F66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EB884A2-84C4-4197-B790-BC52178CEAB5}"/>
              </a:ext>
            </a:extLst>
          </p:cNvPr>
          <p:cNvCxnSpPr>
            <a:cxnSpLocks/>
          </p:cNvCxnSpPr>
          <p:nvPr/>
        </p:nvCxnSpPr>
        <p:spPr>
          <a:xfrm flipV="1">
            <a:off x="8712156" y="2542016"/>
            <a:ext cx="0" cy="1217868"/>
          </a:xfrm>
          <a:prstGeom prst="straightConnector1">
            <a:avLst/>
          </a:prstGeom>
          <a:ln w="1270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DDF80D9-0270-423A-9C9B-CBF2A92ED54E}"/>
              </a:ext>
            </a:extLst>
          </p:cNvPr>
          <p:cNvCxnSpPr>
            <a:cxnSpLocks/>
          </p:cNvCxnSpPr>
          <p:nvPr/>
        </p:nvCxnSpPr>
        <p:spPr>
          <a:xfrm flipV="1">
            <a:off x="4670369" y="4246140"/>
            <a:ext cx="937807" cy="885346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A69733B-61E2-46FF-A776-0DFA5A2BBC6F}"/>
                  </a:ext>
                </a:extLst>
              </p:cNvPr>
              <p:cNvSpPr txBox="1"/>
              <p:nvPr/>
            </p:nvSpPr>
            <p:spPr>
              <a:xfrm>
                <a:off x="3226562" y="1762380"/>
                <a:ext cx="714154" cy="9973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solidFill>
                              <a:srgbClr val="F66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solidFill>
                              <a:srgbClr val="F66F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solidFill>
                              <a:srgbClr val="F66F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smtClean="0">
                            <a:solidFill>
                              <a:srgbClr val="F66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CA" sz="4000" dirty="0">
                    <a:solidFill>
                      <a:srgbClr val="F66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A69733B-61E2-46FF-A776-0DFA5A2BB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562" y="1762380"/>
                <a:ext cx="714154" cy="9973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64AC6F4-A6DF-4927-9E27-EF111CE0115D}"/>
                  </a:ext>
                </a:extLst>
              </p:cNvPr>
              <p:cNvSpPr txBox="1"/>
              <p:nvPr/>
            </p:nvSpPr>
            <p:spPr>
              <a:xfrm>
                <a:off x="8225774" y="1363276"/>
                <a:ext cx="714154" cy="10661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CA" sz="4000" dirty="0">
                    <a:solidFill>
                      <a:schemeClr val="accent5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64AC6F4-A6DF-4927-9E27-EF111CE01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774" y="1363276"/>
                <a:ext cx="714154" cy="10661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22506B-C152-4795-A982-A9E26D4C4281}"/>
                  </a:ext>
                </a:extLst>
              </p:cNvPr>
              <p:cNvSpPr txBox="1"/>
              <p:nvPr/>
            </p:nvSpPr>
            <p:spPr>
              <a:xfrm>
                <a:off x="5200549" y="3099402"/>
                <a:ext cx="714154" cy="9789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C22506B-C152-4795-A982-A9E26D4C4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549" y="3099402"/>
                <a:ext cx="714154" cy="9789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2A714E7-3F5C-41F7-B827-588A1C491F0D}"/>
                  </a:ext>
                </a:extLst>
              </p:cNvPr>
              <p:cNvSpPr txBox="1"/>
              <p:nvPr/>
            </p:nvSpPr>
            <p:spPr>
              <a:xfrm>
                <a:off x="6454130" y="5495961"/>
                <a:ext cx="4449064" cy="12607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CA" sz="4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2A714E7-3F5C-41F7-B827-588A1C491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130" y="5495961"/>
                <a:ext cx="4449064" cy="12607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3389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950">
        <p:fade/>
      </p:transition>
    </mc:Choice>
    <mc:Fallback xmlns="">
      <p:transition spd="med" advTm="25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1" grpId="0" animBg="1"/>
      <p:bldP spid="52" grpId="0" animBg="1"/>
      <p:bldP spid="55" grpId="0"/>
      <p:bldP spid="56" grpId="0"/>
      <p:bldP spid="57" grpId="0"/>
      <p:bldP spid="71" grpId="0" animBg="1"/>
      <p:bldP spid="72" grpId="0" animBg="1"/>
      <p:bldP spid="73" grpId="0" animBg="1"/>
      <p:bldP spid="7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120A6A80-09CC-4810-B55B-1F88E03FCF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319968"/>
                  </p:ext>
                </p:extLst>
              </p:nvPr>
            </p:nvGraphicFramePr>
            <p:xfrm>
              <a:off x="504824" y="319616"/>
              <a:ext cx="11182352" cy="76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95588">
                      <a:extLst>
                        <a:ext uri="{9D8B030D-6E8A-4147-A177-3AD203B41FA5}">
                          <a16:colId xmlns:a16="http://schemas.microsoft.com/office/drawing/2014/main" val="975627688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973533642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3524238441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15709198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sSup>
                                  <m:sSupPr>
                                    <m:ctrlP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sSup>
                                  <m:sSupPr>
                                    <m:ctrlP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sSup>
                                  <m:sSupPr>
                                    <m:ctrlP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sSup>
                                  <m:sSupPr>
                                    <m:ctrlP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4144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120A6A80-09CC-4810-B55B-1F88E03FCF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319968"/>
                  </p:ext>
                </p:extLst>
              </p:nvPr>
            </p:nvGraphicFramePr>
            <p:xfrm>
              <a:off x="504824" y="319616"/>
              <a:ext cx="11182352" cy="76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95588">
                      <a:extLst>
                        <a:ext uri="{9D8B030D-6E8A-4147-A177-3AD203B41FA5}">
                          <a16:colId xmlns:a16="http://schemas.microsoft.com/office/drawing/2014/main" val="975627688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973533642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3524238441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1570919869"/>
                        </a:ext>
                      </a:extLst>
                    </a:gridCol>
                  </a:tblGrid>
                  <a:tr h="76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8" t="-794" r="-300436" b="-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18" t="-794" r="-200436" b="-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218" t="-794" r="-100436" b="-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218" t="-794" r="-436" b="-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4144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FE60D06-9798-4B14-999C-637066A58F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7237890"/>
                  </p:ext>
                </p:extLst>
              </p:nvPr>
            </p:nvGraphicFramePr>
            <p:xfrm>
              <a:off x="504824" y="1253066"/>
              <a:ext cx="11182352" cy="14810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95588">
                      <a:extLst>
                        <a:ext uri="{9D8B030D-6E8A-4147-A177-3AD203B41FA5}">
                          <a16:colId xmlns:a16="http://schemas.microsoft.com/office/drawing/2014/main" val="975627688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973533642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3524238441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15709198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GB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CA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f>
                                  <m:fPr>
                                    <m:ctrlPr>
                                      <a:rPr lang="en-US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4400" b="0" i="1" smtClean="0">
                                        <a:latin typeface="Cambria Math" panose="02040503050406030204" pitchFamily="18" charset="0"/>
                                      </a:rPr>
                                      <m:t>𝑐𝑡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GB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CA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f>
                                  <m:fPr>
                                    <m:ctrlPr>
                                      <a:rPr lang="en-US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GB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CA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f>
                                  <m:fPr>
                                    <m:ctrlPr>
                                      <a:rPr lang="en-US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GB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CA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f>
                                  <m:fPr>
                                    <m:ctrlPr>
                                      <a:rPr lang="en-US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CA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4144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FE60D06-9798-4B14-999C-637066A58F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7237890"/>
                  </p:ext>
                </p:extLst>
              </p:nvPr>
            </p:nvGraphicFramePr>
            <p:xfrm>
              <a:off x="504824" y="1253066"/>
              <a:ext cx="11182352" cy="14810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95588">
                      <a:extLst>
                        <a:ext uri="{9D8B030D-6E8A-4147-A177-3AD203B41FA5}">
                          <a16:colId xmlns:a16="http://schemas.microsoft.com/office/drawing/2014/main" val="975627688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973533642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3524238441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1570919869"/>
                        </a:ext>
                      </a:extLst>
                    </a:gridCol>
                  </a:tblGrid>
                  <a:tr h="14810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8" t="-410" r="-300436" b="-8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218" t="-410" r="-200436" b="-8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218" t="-410" r="-100436" b="-8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218" t="-410" r="-436" b="-8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414439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290" name="Picture 2" descr="Milky Way, Stars, Night Sky, Night, Starry Sky, Sky">
            <a:extLst>
              <a:ext uri="{FF2B5EF4-FFF2-40B4-BE49-F238E27FC236}">
                <a16:creationId xmlns:a16="http://schemas.microsoft.com/office/drawing/2014/main" id="{1EEB4963-D4FD-4949-9F24-9C46D8C29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" y="2813665"/>
            <a:ext cx="7067550" cy="396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rapezoid 15">
            <a:extLst>
              <a:ext uri="{FF2B5EF4-FFF2-40B4-BE49-F238E27FC236}">
                <a16:creationId xmlns:a16="http://schemas.microsoft.com/office/drawing/2014/main" id="{D2D7855E-3CB8-402A-B501-80BECB51E1C8}"/>
              </a:ext>
            </a:extLst>
          </p:cNvPr>
          <p:cNvSpPr/>
          <p:nvPr/>
        </p:nvSpPr>
        <p:spPr>
          <a:xfrm rot="16880950" flipH="1">
            <a:off x="3668472" y="4040375"/>
            <a:ext cx="2492854" cy="2204247"/>
          </a:xfrm>
          <a:prstGeom prst="trapezoid">
            <a:avLst>
              <a:gd name="adj" fmla="val 4327"/>
            </a:avLst>
          </a:prstGeom>
          <a:solidFill>
            <a:srgbClr val="FF4747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24C852-E0BC-4FF2-9B3C-F784F4E744B1}"/>
                  </a:ext>
                </a:extLst>
              </p:cNvPr>
              <p:cNvSpPr txBox="1"/>
              <p:nvPr/>
            </p:nvSpPr>
            <p:spPr>
              <a:xfrm>
                <a:off x="5951080" y="5716684"/>
                <a:ext cx="1355179" cy="82170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CA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24C852-E0BC-4FF2-9B3C-F784F4E7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080" y="5716684"/>
                <a:ext cx="1355179" cy="8217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04DB49-4CAF-4D3C-AA49-B299632A7ECE}"/>
              </a:ext>
            </a:extLst>
          </p:cNvPr>
          <p:cNvCxnSpPr>
            <a:cxnSpLocks/>
          </p:cNvCxnSpPr>
          <p:nvPr/>
        </p:nvCxnSpPr>
        <p:spPr>
          <a:xfrm flipV="1">
            <a:off x="4914900" y="3751272"/>
            <a:ext cx="0" cy="1429326"/>
          </a:xfrm>
          <a:prstGeom prst="straightConnector1">
            <a:avLst/>
          </a:prstGeom>
          <a:ln w="127000">
            <a:solidFill>
              <a:srgbClr val="00206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BD3328-6F26-4B4E-AF86-CB3F8F2EA1F2}"/>
              </a:ext>
            </a:extLst>
          </p:cNvPr>
          <p:cNvCxnSpPr>
            <a:cxnSpLocks/>
          </p:cNvCxnSpPr>
          <p:nvPr/>
        </p:nvCxnSpPr>
        <p:spPr>
          <a:xfrm>
            <a:off x="4914900" y="5180598"/>
            <a:ext cx="1181100" cy="0"/>
          </a:xfrm>
          <a:prstGeom prst="straightConnector1">
            <a:avLst/>
          </a:prstGeom>
          <a:ln w="127000">
            <a:solidFill>
              <a:srgbClr val="00206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7D128D-0DEC-4CD8-B85E-272A78EE3E2C}"/>
              </a:ext>
            </a:extLst>
          </p:cNvPr>
          <p:cNvCxnSpPr>
            <a:cxnSpLocks/>
          </p:cNvCxnSpPr>
          <p:nvPr/>
        </p:nvCxnSpPr>
        <p:spPr>
          <a:xfrm flipH="1" flipV="1">
            <a:off x="4008686" y="4221035"/>
            <a:ext cx="911772" cy="959563"/>
          </a:xfrm>
          <a:prstGeom prst="straightConnector1">
            <a:avLst/>
          </a:prstGeom>
          <a:ln w="127000">
            <a:solidFill>
              <a:srgbClr val="00206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1009E2-FDAB-4A42-B704-73FF4E75E0FA}"/>
              </a:ext>
            </a:extLst>
          </p:cNvPr>
          <p:cNvCxnSpPr>
            <a:cxnSpLocks/>
          </p:cNvCxnSpPr>
          <p:nvPr/>
        </p:nvCxnSpPr>
        <p:spPr>
          <a:xfrm rot="18987774">
            <a:off x="4758015" y="4773813"/>
            <a:ext cx="1181100" cy="0"/>
          </a:xfrm>
          <a:prstGeom prst="straightConnector1">
            <a:avLst/>
          </a:prstGeom>
          <a:ln w="127000">
            <a:solidFill>
              <a:srgbClr val="00206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2BA25AC-17DC-4571-B89A-AC8DE83B6B22}"/>
              </a:ext>
            </a:extLst>
          </p:cNvPr>
          <p:cNvSpPr/>
          <p:nvPr/>
        </p:nvSpPr>
        <p:spPr>
          <a:xfrm>
            <a:off x="4792029" y="5018247"/>
            <a:ext cx="248502" cy="24850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BD6790-227A-46F9-9909-78C85BB1A9CF}"/>
                  </a:ext>
                </a:extLst>
              </p:cNvPr>
              <p:cNvSpPr txBox="1"/>
              <p:nvPr/>
            </p:nvSpPr>
            <p:spPr>
              <a:xfrm>
                <a:off x="4918373" y="5124836"/>
                <a:ext cx="6339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CA" sz="4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BD6790-227A-46F9-9909-78C85BB1A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73" y="5124836"/>
                <a:ext cx="633955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A8B7A7-5853-40B9-941A-89B9D116537D}"/>
                  </a:ext>
                </a:extLst>
              </p:cNvPr>
              <p:cNvSpPr txBox="1"/>
              <p:nvPr/>
            </p:nvSpPr>
            <p:spPr>
              <a:xfrm>
                <a:off x="3224878" y="3309438"/>
                <a:ext cx="833807" cy="911724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𝑐𝑡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A8B7A7-5853-40B9-941A-89B9D1165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878" y="3309438"/>
                <a:ext cx="833807" cy="9117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85434A-26FC-40C9-B65A-59041AAFBD5A}"/>
                  </a:ext>
                </a:extLst>
              </p:cNvPr>
              <p:cNvSpPr txBox="1"/>
              <p:nvPr/>
            </p:nvSpPr>
            <p:spPr>
              <a:xfrm>
                <a:off x="4526719" y="2831096"/>
                <a:ext cx="833807" cy="9115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85434A-26FC-40C9-B65A-59041AAFB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719" y="2831096"/>
                <a:ext cx="833807" cy="9115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6C57A4-F651-4321-90B1-D8882A38AF4A}"/>
                  </a:ext>
                </a:extLst>
              </p:cNvPr>
              <p:cNvSpPr txBox="1"/>
              <p:nvPr/>
            </p:nvSpPr>
            <p:spPr>
              <a:xfrm>
                <a:off x="5675340" y="3441763"/>
                <a:ext cx="833807" cy="98520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6C57A4-F651-4321-90B1-D8882A38A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340" y="3441763"/>
                <a:ext cx="833807" cy="9852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8374F9-947C-499D-B6E4-CBDE3FA41DAA}"/>
                  </a:ext>
                </a:extLst>
              </p:cNvPr>
              <p:cNvSpPr txBox="1"/>
              <p:nvPr/>
            </p:nvSpPr>
            <p:spPr>
              <a:xfrm>
                <a:off x="6211767" y="4562449"/>
                <a:ext cx="833807" cy="9115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8374F9-947C-499D-B6E4-CBDE3FA41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767" y="4562449"/>
                <a:ext cx="833807" cy="91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F14E8BF-5925-419C-96A0-FD6D5CEAE759}"/>
              </a:ext>
            </a:extLst>
          </p:cNvPr>
          <p:cNvSpPr txBox="1"/>
          <p:nvPr/>
        </p:nvSpPr>
        <p:spPr>
          <a:xfrm>
            <a:off x="7742691" y="3897561"/>
            <a:ext cx="4270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Tangent Spaces in Spacetime</a:t>
            </a:r>
            <a:endParaRPr lang="en-CA" sz="4800" b="1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A4B3AD5-CBAB-4F1F-95F7-F984E0BA79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40200" y="962280"/>
              <a:ext cx="8858880" cy="112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A4B3AD5-CBAB-4F1F-95F7-F984E0BA79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30840" y="952920"/>
                <a:ext cx="8877600" cy="131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8550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83"/>
    </mc:Choice>
    <mc:Fallback xmlns="">
      <p:transition spd="slow" advTm="21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120A6A80-09CC-4810-B55B-1F88E03FCF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04824" y="319616"/>
              <a:ext cx="11182352" cy="76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95588">
                      <a:extLst>
                        <a:ext uri="{9D8B030D-6E8A-4147-A177-3AD203B41FA5}">
                          <a16:colId xmlns:a16="http://schemas.microsoft.com/office/drawing/2014/main" val="975627688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973533642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3524238441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15709198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sSup>
                                  <m:sSupPr>
                                    <m:ctrlP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sSup>
                                  <m:sSupPr>
                                    <m:ctrlP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sSup>
                                  <m:sSupPr>
                                    <m:ctrlP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sSup>
                                  <m:sSupPr>
                                    <m:ctrlP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4144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120A6A80-09CC-4810-B55B-1F88E03FCF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04824" y="319616"/>
              <a:ext cx="11182352" cy="76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95588">
                      <a:extLst>
                        <a:ext uri="{9D8B030D-6E8A-4147-A177-3AD203B41FA5}">
                          <a16:colId xmlns:a16="http://schemas.microsoft.com/office/drawing/2014/main" val="975627688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973533642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3524238441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1570919869"/>
                        </a:ext>
                      </a:extLst>
                    </a:gridCol>
                  </a:tblGrid>
                  <a:tr h="76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8" t="-794" r="-300436" b="-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18" t="-794" r="-200436" b="-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218" t="-794" r="-100436" b="-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218" t="-794" r="-436" b="-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4144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FE60D06-9798-4B14-999C-637066A58F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04824" y="1367366"/>
              <a:ext cx="11182352" cy="1366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95588">
                      <a:extLst>
                        <a:ext uri="{9D8B030D-6E8A-4147-A177-3AD203B41FA5}">
                          <a16:colId xmlns:a16="http://schemas.microsoft.com/office/drawing/2014/main" val="975627688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973533642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3524238441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15709198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GB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f>
                                  <m:fPr>
                                    <m:ctrlPr>
                                      <a:rPr lang="en-US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x-IV_mathan" sz="440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4400" b="0" i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GB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f>
                                  <m:fPr>
                                    <m:ctrlPr>
                                      <a:rPr lang="en-US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x-IV_mathan" sz="440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GB" sz="4400" b="0" i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GB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f>
                                  <m:fPr>
                                    <m:ctrlPr>
                                      <a:rPr lang="en-US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x-IV_mathan" sz="440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GB" sz="4400" b="0" i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GB" sz="4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f>
                                  <m:fPr>
                                    <m:ctrlPr>
                                      <a:rPr lang="en-US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sz="4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x-IV_mathan" sz="440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GB" sz="4400" b="0" i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CA" sz="4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4144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FE60D06-9798-4B14-999C-637066A58F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04824" y="1367366"/>
              <a:ext cx="11182352" cy="1366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95588">
                      <a:extLst>
                        <a:ext uri="{9D8B030D-6E8A-4147-A177-3AD203B41FA5}">
                          <a16:colId xmlns:a16="http://schemas.microsoft.com/office/drawing/2014/main" val="975627688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973533642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3524238441"/>
                        </a:ext>
                      </a:extLst>
                    </a:gridCol>
                    <a:gridCol w="2795588">
                      <a:extLst>
                        <a:ext uri="{9D8B030D-6E8A-4147-A177-3AD203B41FA5}">
                          <a16:colId xmlns:a16="http://schemas.microsoft.com/office/drawing/2014/main" val="1570919869"/>
                        </a:ext>
                      </a:extLst>
                    </a:gridCol>
                  </a:tblGrid>
                  <a:tr h="1366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8" t="-444" r="-300436" b="-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18" t="-444" r="-200436" b="-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218" t="-444" r="-100436" b="-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218" t="-444" r="-436" b="-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414439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290" name="Picture 2" descr="Milky Way, Stars, Night Sky, Night, Starry Sky, Sky">
            <a:extLst>
              <a:ext uri="{FF2B5EF4-FFF2-40B4-BE49-F238E27FC236}">
                <a16:creationId xmlns:a16="http://schemas.microsoft.com/office/drawing/2014/main" id="{1EEB4963-D4FD-4949-9F24-9C46D8C29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" y="2813665"/>
            <a:ext cx="7067550" cy="396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rapezoid 15">
            <a:extLst>
              <a:ext uri="{FF2B5EF4-FFF2-40B4-BE49-F238E27FC236}">
                <a16:creationId xmlns:a16="http://schemas.microsoft.com/office/drawing/2014/main" id="{D2D7855E-3CB8-402A-B501-80BECB51E1C8}"/>
              </a:ext>
            </a:extLst>
          </p:cNvPr>
          <p:cNvSpPr/>
          <p:nvPr/>
        </p:nvSpPr>
        <p:spPr>
          <a:xfrm rot="16880950" flipH="1">
            <a:off x="3668472" y="4040375"/>
            <a:ext cx="2492854" cy="2204247"/>
          </a:xfrm>
          <a:prstGeom prst="trapezoid">
            <a:avLst>
              <a:gd name="adj" fmla="val 4327"/>
            </a:avLst>
          </a:prstGeom>
          <a:solidFill>
            <a:srgbClr val="FF4747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24C852-E0BC-4FF2-9B3C-F784F4E744B1}"/>
                  </a:ext>
                </a:extLst>
              </p:cNvPr>
              <p:cNvSpPr txBox="1"/>
              <p:nvPr/>
            </p:nvSpPr>
            <p:spPr>
              <a:xfrm>
                <a:off x="5951080" y="5716684"/>
                <a:ext cx="1355179" cy="82170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CA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24C852-E0BC-4FF2-9B3C-F784F4E7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080" y="5716684"/>
                <a:ext cx="1355179" cy="8217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04DB49-4CAF-4D3C-AA49-B299632A7ECE}"/>
              </a:ext>
            </a:extLst>
          </p:cNvPr>
          <p:cNvCxnSpPr>
            <a:cxnSpLocks/>
          </p:cNvCxnSpPr>
          <p:nvPr/>
        </p:nvCxnSpPr>
        <p:spPr>
          <a:xfrm flipV="1">
            <a:off x="4914900" y="3751272"/>
            <a:ext cx="0" cy="1429326"/>
          </a:xfrm>
          <a:prstGeom prst="straightConnector1">
            <a:avLst/>
          </a:prstGeom>
          <a:ln w="127000">
            <a:solidFill>
              <a:srgbClr val="00206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BD3328-6F26-4B4E-AF86-CB3F8F2EA1F2}"/>
              </a:ext>
            </a:extLst>
          </p:cNvPr>
          <p:cNvCxnSpPr>
            <a:cxnSpLocks/>
          </p:cNvCxnSpPr>
          <p:nvPr/>
        </p:nvCxnSpPr>
        <p:spPr>
          <a:xfrm>
            <a:off x="4914900" y="5180598"/>
            <a:ext cx="1181100" cy="0"/>
          </a:xfrm>
          <a:prstGeom prst="straightConnector1">
            <a:avLst/>
          </a:prstGeom>
          <a:ln w="127000">
            <a:solidFill>
              <a:srgbClr val="00206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7D128D-0DEC-4CD8-B85E-272A78EE3E2C}"/>
              </a:ext>
            </a:extLst>
          </p:cNvPr>
          <p:cNvCxnSpPr>
            <a:cxnSpLocks/>
          </p:cNvCxnSpPr>
          <p:nvPr/>
        </p:nvCxnSpPr>
        <p:spPr>
          <a:xfrm flipH="1" flipV="1">
            <a:off x="4008686" y="4221035"/>
            <a:ext cx="911772" cy="959563"/>
          </a:xfrm>
          <a:prstGeom prst="straightConnector1">
            <a:avLst/>
          </a:prstGeom>
          <a:ln w="127000">
            <a:solidFill>
              <a:srgbClr val="00206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1009E2-FDAB-4A42-B704-73FF4E75E0FA}"/>
              </a:ext>
            </a:extLst>
          </p:cNvPr>
          <p:cNvCxnSpPr>
            <a:cxnSpLocks/>
          </p:cNvCxnSpPr>
          <p:nvPr/>
        </p:nvCxnSpPr>
        <p:spPr>
          <a:xfrm rot="18987774">
            <a:off x="4758015" y="4773813"/>
            <a:ext cx="1181100" cy="0"/>
          </a:xfrm>
          <a:prstGeom prst="straightConnector1">
            <a:avLst/>
          </a:prstGeom>
          <a:ln w="127000">
            <a:solidFill>
              <a:srgbClr val="00206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2BA25AC-17DC-4571-B89A-AC8DE83B6B22}"/>
              </a:ext>
            </a:extLst>
          </p:cNvPr>
          <p:cNvSpPr/>
          <p:nvPr/>
        </p:nvSpPr>
        <p:spPr>
          <a:xfrm>
            <a:off x="4792029" y="5018247"/>
            <a:ext cx="248502" cy="24850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BD6790-227A-46F9-9909-78C85BB1A9CF}"/>
                  </a:ext>
                </a:extLst>
              </p:cNvPr>
              <p:cNvSpPr txBox="1"/>
              <p:nvPr/>
            </p:nvSpPr>
            <p:spPr>
              <a:xfrm>
                <a:off x="4918373" y="5124836"/>
                <a:ext cx="6339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CA" sz="4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BD6790-227A-46F9-9909-78C85BB1A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73" y="5124836"/>
                <a:ext cx="633955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A8B7A7-5853-40B9-941A-89B9D116537D}"/>
                  </a:ext>
                </a:extLst>
              </p:cNvPr>
              <p:cNvSpPr txBox="1"/>
              <p:nvPr/>
            </p:nvSpPr>
            <p:spPr>
              <a:xfrm>
                <a:off x="3224878" y="3309438"/>
                <a:ext cx="833807" cy="9115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28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A8B7A7-5853-40B9-941A-89B9D1165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878" y="3309438"/>
                <a:ext cx="833807" cy="9115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85434A-26FC-40C9-B65A-59041AAFBD5A}"/>
                  </a:ext>
                </a:extLst>
              </p:cNvPr>
              <p:cNvSpPr txBox="1"/>
              <p:nvPr/>
            </p:nvSpPr>
            <p:spPr>
              <a:xfrm>
                <a:off x="4526719" y="2831096"/>
                <a:ext cx="833807" cy="9115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28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85434A-26FC-40C9-B65A-59041AAFB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719" y="2831096"/>
                <a:ext cx="833807" cy="9115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6C57A4-F651-4321-90B1-D8882A38AF4A}"/>
                  </a:ext>
                </a:extLst>
              </p:cNvPr>
              <p:cNvSpPr txBox="1"/>
              <p:nvPr/>
            </p:nvSpPr>
            <p:spPr>
              <a:xfrm>
                <a:off x="5675340" y="3441763"/>
                <a:ext cx="833807" cy="9115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28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6C57A4-F651-4321-90B1-D8882A38A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340" y="3441763"/>
                <a:ext cx="833807" cy="9115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8374F9-947C-499D-B6E4-CBDE3FA41DAA}"/>
                  </a:ext>
                </a:extLst>
              </p:cNvPr>
              <p:cNvSpPr txBox="1"/>
              <p:nvPr/>
            </p:nvSpPr>
            <p:spPr>
              <a:xfrm>
                <a:off x="6211767" y="4562449"/>
                <a:ext cx="833807" cy="9115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28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8374F9-947C-499D-B6E4-CBDE3FA41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767" y="4562449"/>
                <a:ext cx="833807" cy="91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F14E8BF-5925-419C-96A0-FD6D5CEAE759}"/>
              </a:ext>
            </a:extLst>
          </p:cNvPr>
          <p:cNvSpPr txBox="1"/>
          <p:nvPr/>
        </p:nvSpPr>
        <p:spPr>
          <a:xfrm>
            <a:off x="7742691" y="3897561"/>
            <a:ext cx="4270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Tangent Spaces in Spacetime</a:t>
            </a:r>
            <a:endParaRPr lang="en-CA" sz="4800" b="1" dirty="0"/>
          </a:p>
        </p:txBody>
      </p:sp>
    </p:spTree>
    <p:extLst>
      <p:ext uri="{BB962C8B-B14F-4D97-AF65-F5344CB8AC3E}">
        <p14:creationId xmlns:p14="http://schemas.microsoft.com/office/powerpoint/2010/main" val="146754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97">
        <p:fade/>
      </p:transition>
    </mc:Choice>
    <mc:Fallback xmlns="">
      <p:transition spd="med" advTm="489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85251-C6CA-438A-852A-C5A8224FCBB9}"/>
              </a:ext>
            </a:extLst>
          </p:cNvPr>
          <p:cNvSpPr txBox="1"/>
          <p:nvPr/>
        </p:nvSpPr>
        <p:spPr>
          <a:xfrm>
            <a:off x="3558540" y="0"/>
            <a:ext cx="5074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rgbClr val="FF0000"/>
                </a:solidFill>
              </a:rPr>
              <a:t>!! Warning 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10FED-C41B-4DC0-88CE-7D73C412DEF7}"/>
              </a:ext>
            </a:extLst>
          </p:cNvPr>
          <p:cNvSpPr txBox="1"/>
          <p:nvPr/>
        </p:nvSpPr>
        <p:spPr>
          <a:xfrm>
            <a:off x="421445" y="965093"/>
            <a:ext cx="114235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If you need more time with these topics…</a:t>
            </a:r>
            <a:br>
              <a:rPr lang="en-GB" sz="4000" dirty="0"/>
            </a:br>
            <a:r>
              <a:rPr lang="en-GB" sz="4000" dirty="0"/>
              <a:t>I have several videos in “Tensor Calculus” video series.</a:t>
            </a:r>
          </a:p>
          <a:p>
            <a:pPr algn="ctr"/>
            <a:r>
              <a:rPr lang="en-GB" sz="4000" b="1" dirty="0"/>
              <a:t>(</a:t>
            </a:r>
            <a:r>
              <a:rPr lang="en-GB" sz="4000" b="1" u="sng" dirty="0"/>
              <a:t>link in description!</a:t>
            </a:r>
            <a:r>
              <a:rPr lang="en-GB" sz="4000" b="1" dirty="0"/>
              <a:t>)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6912EB-38D1-4289-9349-F495204C471D}"/>
              </a:ext>
            </a:extLst>
          </p:cNvPr>
          <p:cNvGrpSpPr/>
          <p:nvPr/>
        </p:nvGrpSpPr>
        <p:grpSpPr>
          <a:xfrm>
            <a:off x="1902659" y="2932645"/>
            <a:ext cx="8797809" cy="3969211"/>
            <a:chOff x="2221974" y="3165231"/>
            <a:chExt cx="8216254" cy="37068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AEC320-DAB7-4FBE-9BDF-79A179DEB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491" r="20435"/>
            <a:stretch/>
          </p:blipFill>
          <p:spPr>
            <a:xfrm>
              <a:off x="2221974" y="3165231"/>
              <a:ext cx="8216254" cy="182391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5212A2-C80D-4BBC-B2FE-6133DABBB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737" b="49494"/>
            <a:stretch/>
          </p:blipFill>
          <p:spPr>
            <a:xfrm>
              <a:off x="2984482" y="4933076"/>
              <a:ext cx="6223036" cy="193899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0689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05"/>
    </mc:Choice>
    <mc:Fallback xmlns="">
      <p:transition spd="slow" advTm="29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Milky Way, Stars, Night Sky, Night, Starry Sky, Sky">
            <a:extLst>
              <a:ext uri="{FF2B5EF4-FFF2-40B4-BE49-F238E27FC236}">
                <a16:creationId xmlns:a16="http://schemas.microsoft.com/office/drawing/2014/main" id="{1EEB4963-D4FD-4949-9F24-9C46D8C29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" y="2813665"/>
            <a:ext cx="7067550" cy="396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rapezoid 15">
            <a:extLst>
              <a:ext uri="{FF2B5EF4-FFF2-40B4-BE49-F238E27FC236}">
                <a16:creationId xmlns:a16="http://schemas.microsoft.com/office/drawing/2014/main" id="{D2D7855E-3CB8-402A-B501-80BECB51E1C8}"/>
              </a:ext>
            </a:extLst>
          </p:cNvPr>
          <p:cNvSpPr/>
          <p:nvPr/>
        </p:nvSpPr>
        <p:spPr>
          <a:xfrm rot="16880950" flipH="1">
            <a:off x="3668472" y="4040375"/>
            <a:ext cx="2492854" cy="2204247"/>
          </a:xfrm>
          <a:prstGeom prst="trapezoid">
            <a:avLst>
              <a:gd name="adj" fmla="val 4327"/>
            </a:avLst>
          </a:prstGeom>
          <a:solidFill>
            <a:srgbClr val="FF4747">
              <a:alpha val="7568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24C852-E0BC-4FF2-9B3C-F784F4E744B1}"/>
                  </a:ext>
                </a:extLst>
              </p:cNvPr>
              <p:cNvSpPr txBox="1"/>
              <p:nvPr/>
            </p:nvSpPr>
            <p:spPr>
              <a:xfrm>
                <a:off x="5951080" y="5716684"/>
                <a:ext cx="1355179" cy="82170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CA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24C852-E0BC-4FF2-9B3C-F784F4E74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080" y="5716684"/>
                <a:ext cx="1355179" cy="8217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04DB49-4CAF-4D3C-AA49-B299632A7ECE}"/>
              </a:ext>
            </a:extLst>
          </p:cNvPr>
          <p:cNvCxnSpPr>
            <a:cxnSpLocks/>
          </p:cNvCxnSpPr>
          <p:nvPr/>
        </p:nvCxnSpPr>
        <p:spPr>
          <a:xfrm flipV="1">
            <a:off x="4914900" y="3751272"/>
            <a:ext cx="0" cy="1429326"/>
          </a:xfrm>
          <a:prstGeom prst="straightConnector1">
            <a:avLst/>
          </a:prstGeom>
          <a:ln w="127000">
            <a:solidFill>
              <a:srgbClr val="00206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BD3328-6F26-4B4E-AF86-CB3F8F2EA1F2}"/>
              </a:ext>
            </a:extLst>
          </p:cNvPr>
          <p:cNvCxnSpPr>
            <a:cxnSpLocks/>
          </p:cNvCxnSpPr>
          <p:nvPr/>
        </p:nvCxnSpPr>
        <p:spPr>
          <a:xfrm>
            <a:off x="4914900" y="5180598"/>
            <a:ext cx="1181100" cy="0"/>
          </a:xfrm>
          <a:prstGeom prst="straightConnector1">
            <a:avLst/>
          </a:prstGeom>
          <a:ln w="127000">
            <a:solidFill>
              <a:srgbClr val="00206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7D128D-0DEC-4CD8-B85E-272A78EE3E2C}"/>
              </a:ext>
            </a:extLst>
          </p:cNvPr>
          <p:cNvCxnSpPr>
            <a:cxnSpLocks/>
          </p:cNvCxnSpPr>
          <p:nvPr/>
        </p:nvCxnSpPr>
        <p:spPr>
          <a:xfrm flipH="1" flipV="1">
            <a:off x="4008686" y="4221035"/>
            <a:ext cx="911772" cy="959563"/>
          </a:xfrm>
          <a:prstGeom prst="straightConnector1">
            <a:avLst/>
          </a:prstGeom>
          <a:ln w="127000">
            <a:solidFill>
              <a:srgbClr val="00206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1009E2-FDAB-4A42-B704-73FF4E75E0FA}"/>
              </a:ext>
            </a:extLst>
          </p:cNvPr>
          <p:cNvCxnSpPr>
            <a:cxnSpLocks/>
          </p:cNvCxnSpPr>
          <p:nvPr/>
        </p:nvCxnSpPr>
        <p:spPr>
          <a:xfrm rot="18987774">
            <a:off x="4758015" y="4773813"/>
            <a:ext cx="1181100" cy="0"/>
          </a:xfrm>
          <a:prstGeom prst="straightConnector1">
            <a:avLst/>
          </a:prstGeom>
          <a:ln w="127000">
            <a:solidFill>
              <a:srgbClr val="00206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2BA25AC-17DC-4571-B89A-AC8DE83B6B22}"/>
              </a:ext>
            </a:extLst>
          </p:cNvPr>
          <p:cNvSpPr/>
          <p:nvPr/>
        </p:nvSpPr>
        <p:spPr>
          <a:xfrm>
            <a:off x="4792029" y="5018247"/>
            <a:ext cx="248502" cy="24850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BD6790-227A-46F9-9909-78C85BB1A9CF}"/>
                  </a:ext>
                </a:extLst>
              </p:cNvPr>
              <p:cNvSpPr txBox="1"/>
              <p:nvPr/>
            </p:nvSpPr>
            <p:spPr>
              <a:xfrm>
                <a:off x="4918373" y="5124836"/>
                <a:ext cx="63395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CA" sz="4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BD6790-227A-46F9-9909-78C85BB1A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73" y="5124836"/>
                <a:ext cx="633955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A8B7A7-5853-40B9-941A-89B9D116537D}"/>
                  </a:ext>
                </a:extLst>
              </p:cNvPr>
              <p:cNvSpPr txBox="1"/>
              <p:nvPr/>
            </p:nvSpPr>
            <p:spPr>
              <a:xfrm>
                <a:off x="3224878" y="3309438"/>
                <a:ext cx="833807" cy="9115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28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A8B7A7-5853-40B9-941A-89B9D1165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878" y="3309438"/>
                <a:ext cx="833807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85434A-26FC-40C9-B65A-59041AAFBD5A}"/>
                  </a:ext>
                </a:extLst>
              </p:cNvPr>
              <p:cNvSpPr txBox="1"/>
              <p:nvPr/>
            </p:nvSpPr>
            <p:spPr>
              <a:xfrm>
                <a:off x="4526719" y="2831096"/>
                <a:ext cx="833807" cy="9115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28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85434A-26FC-40C9-B65A-59041AAFB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719" y="2831096"/>
                <a:ext cx="833807" cy="9115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6C57A4-F651-4321-90B1-D8882A38AF4A}"/>
                  </a:ext>
                </a:extLst>
              </p:cNvPr>
              <p:cNvSpPr txBox="1"/>
              <p:nvPr/>
            </p:nvSpPr>
            <p:spPr>
              <a:xfrm>
                <a:off x="5675340" y="3441763"/>
                <a:ext cx="833807" cy="9115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28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6C57A4-F651-4321-90B1-D8882A38A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340" y="3441763"/>
                <a:ext cx="833807" cy="9115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8374F9-947C-499D-B6E4-CBDE3FA41DAA}"/>
                  </a:ext>
                </a:extLst>
              </p:cNvPr>
              <p:cNvSpPr txBox="1"/>
              <p:nvPr/>
            </p:nvSpPr>
            <p:spPr>
              <a:xfrm>
                <a:off x="6211767" y="4562449"/>
                <a:ext cx="833807" cy="9115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28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8374F9-947C-499D-B6E4-CBDE3FA41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767" y="4562449"/>
                <a:ext cx="833807" cy="9115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F14E8BF-5925-419C-96A0-FD6D5CEAE759}"/>
              </a:ext>
            </a:extLst>
          </p:cNvPr>
          <p:cNvSpPr txBox="1"/>
          <p:nvPr/>
        </p:nvSpPr>
        <p:spPr>
          <a:xfrm>
            <a:off x="7742691" y="3897561"/>
            <a:ext cx="4270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Tangent Spaces in Spacetime</a:t>
            </a:r>
            <a:endParaRPr lang="en-CA" sz="4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F17B7-DDDB-421F-84F6-8687F1E382FB}"/>
              </a:ext>
            </a:extLst>
          </p:cNvPr>
          <p:cNvSpPr txBox="1"/>
          <p:nvPr/>
        </p:nvSpPr>
        <p:spPr>
          <a:xfrm>
            <a:off x="238124" y="-19050"/>
            <a:ext cx="3350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4-Velocity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AFE26A-F7AA-4E56-A01B-DD6FB3D70472}"/>
                  </a:ext>
                </a:extLst>
              </p:cNvPr>
              <p:cNvSpPr txBox="1"/>
              <p:nvPr/>
            </p:nvSpPr>
            <p:spPr>
              <a:xfrm>
                <a:off x="676274" y="687464"/>
                <a:ext cx="1114426" cy="1583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CA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6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AFE26A-F7AA-4E56-A01B-DD6FB3D7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4" y="687464"/>
                <a:ext cx="1114426" cy="1583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E4F18A-867A-4181-B7B6-3F370EFC79AA}"/>
                  </a:ext>
                </a:extLst>
              </p:cNvPr>
              <p:cNvSpPr txBox="1"/>
              <p:nvPr/>
            </p:nvSpPr>
            <p:spPr>
              <a:xfrm>
                <a:off x="3031831" y="829356"/>
                <a:ext cx="1114426" cy="14221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6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E4F18A-867A-4181-B7B6-3F370EFC7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831" y="829356"/>
                <a:ext cx="1114426" cy="14221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3AAE4F-4778-42CC-905D-91AB191A146D}"/>
                  </a:ext>
                </a:extLst>
              </p:cNvPr>
              <p:cNvSpPr txBox="1"/>
              <p:nvPr/>
            </p:nvSpPr>
            <p:spPr>
              <a:xfrm>
                <a:off x="3853861" y="999517"/>
                <a:ext cx="8357188" cy="1052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num>
                      <m:den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den>
                    </m:f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3AAE4F-4778-42CC-905D-91AB191A1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861" y="999517"/>
                <a:ext cx="8357188" cy="10525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ross 28">
            <a:extLst>
              <a:ext uri="{FF2B5EF4-FFF2-40B4-BE49-F238E27FC236}">
                <a16:creationId xmlns:a16="http://schemas.microsoft.com/office/drawing/2014/main" id="{3DE0AB3B-810C-4E68-9BA4-3B1B5C523360}"/>
              </a:ext>
            </a:extLst>
          </p:cNvPr>
          <p:cNvSpPr/>
          <p:nvPr/>
        </p:nvSpPr>
        <p:spPr>
          <a:xfrm rot="18900000">
            <a:off x="323193" y="778026"/>
            <a:ext cx="1601042" cy="1601042"/>
          </a:xfrm>
          <a:prstGeom prst="plus">
            <a:avLst>
              <a:gd name="adj" fmla="val 43524"/>
            </a:avLst>
          </a:prstGeom>
          <a:solidFill>
            <a:srgbClr val="FF0000">
              <a:alpha val="34000"/>
            </a:srgbClr>
          </a:solidFill>
          <a:ln w="76200">
            <a:solidFill>
              <a:srgbClr val="C00000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409598A-8653-49F2-831B-722722D7C7D2}"/>
              </a:ext>
            </a:extLst>
          </p:cNvPr>
          <p:cNvSpPr/>
          <p:nvPr/>
        </p:nvSpPr>
        <p:spPr>
          <a:xfrm>
            <a:off x="1853125" y="1201236"/>
            <a:ext cx="1038130" cy="74256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B2F865C-5C48-472D-A13A-85D7E493956D}"/>
                  </a:ext>
                </a:extLst>
              </p:cNvPr>
              <p:cNvSpPr txBox="1"/>
              <p:nvPr/>
            </p:nvSpPr>
            <p:spPr>
              <a:xfrm>
                <a:off x="8417739" y="2178980"/>
                <a:ext cx="2821554" cy="1206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B2F865C-5C48-472D-A13A-85D7E4939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739" y="2178980"/>
                <a:ext cx="2821554" cy="12068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9BAB527-D221-4075-A416-EAED522A88C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71400" y="2042670"/>
              <a:ext cx="6751800" cy="62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9BAB527-D221-4075-A416-EAED522A88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62040" y="2033310"/>
                <a:ext cx="677052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03569DD-8B20-46DA-9A71-929DD6635CC9}"/>
              </a:ext>
            </a:extLst>
          </p:cNvPr>
          <p:cNvGrpSpPr/>
          <p:nvPr/>
        </p:nvGrpSpPr>
        <p:grpSpPr>
          <a:xfrm>
            <a:off x="1344910" y="2236917"/>
            <a:ext cx="3639908" cy="584996"/>
            <a:chOff x="1344910" y="2236917"/>
            <a:chExt cx="3639908" cy="58499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055B83-3D03-49B6-8261-CD1354153877}"/>
                </a:ext>
              </a:extLst>
            </p:cNvPr>
            <p:cNvSpPr txBox="1"/>
            <p:nvPr/>
          </p:nvSpPr>
          <p:spPr>
            <a:xfrm>
              <a:off x="1633898" y="2298693"/>
              <a:ext cx="33509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accent4"/>
                  </a:solidFill>
                </a:rPr>
                <a:t>proper time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4EB2EB9-809C-4CBD-A552-9680054DD372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 flipV="1">
              <a:off x="1344910" y="2236917"/>
              <a:ext cx="288988" cy="323386"/>
            </a:xfrm>
            <a:prstGeom prst="straightConnector1">
              <a:avLst/>
            </a:prstGeom>
            <a:ln w="76200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80020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839">
        <p:fade/>
      </p:transition>
    </mc:Choice>
    <mc:Fallback xmlns="">
      <p:transition spd="med" advTm="258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27" grpId="0"/>
      <p:bldP spid="28" grpId="0"/>
      <p:bldP spid="29" grpId="0" animBg="1"/>
      <p:bldP spid="30" grpId="0" animBg="1"/>
      <p:bldP spid="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F6ED6F-F2C1-40BA-9008-7D544B657D86}"/>
              </a:ext>
            </a:extLst>
          </p:cNvPr>
          <p:cNvSpPr txBox="1"/>
          <p:nvPr/>
        </p:nvSpPr>
        <p:spPr>
          <a:xfrm>
            <a:off x="1" y="0"/>
            <a:ext cx="11677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Derivative Operators = Basis Vectors</a:t>
            </a:r>
            <a:endParaRPr lang="en-CA" sz="6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A9E7EF-39A5-4F9D-92D4-E6CAC5A76AC5}"/>
                  </a:ext>
                </a:extLst>
              </p:cNvPr>
              <p:cNvSpPr txBox="1"/>
              <p:nvPr/>
            </p:nvSpPr>
            <p:spPr>
              <a:xfrm>
                <a:off x="152400" y="1878787"/>
                <a:ext cx="11887200" cy="321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13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13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3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13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en-GB" sz="138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13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3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13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13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1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den>
                    </m:f>
                    <m:r>
                      <a:rPr lang="en-GB" sz="13800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GB" sz="13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3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13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CA" sz="13800" dirty="0">
                    <a:solidFill>
                      <a:srgbClr val="002060"/>
                    </a:solidFill>
                  </a:rPr>
                  <a:t> </a:t>
                </a:r>
                <a:endParaRPr lang="en-CA" sz="13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A9E7EF-39A5-4F9D-92D4-E6CAC5A76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878787"/>
                <a:ext cx="11887200" cy="32147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6F38DA-0978-4A89-83C9-48EE5364611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9080" y="4772160"/>
              <a:ext cx="10690560" cy="554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6F38DA-0978-4A89-83C9-48EE536461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720" y="4762800"/>
                <a:ext cx="10709280" cy="573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3953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44"/>
    </mc:Choice>
    <mc:Fallback xmlns="">
      <p:transition spd="slow" advTm="32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743A41-AF1D-4EFD-A4DA-90975AE4BD84}"/>
              </a:ext>
            </a:extLst>
          </p:cNvPr>
          <p:cNvSpPr txBox="1"/>
          <p:nvPr/>
        </p:nvSpPr>
        <p:spPr>
          <a:xfrm>
            <a:off x="543118" y="1060898"/>
            <a:ext cx="11255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How vectors change across a manifold?</a:t>
            </a:r>
            <a:endParaRPr lang="en-CA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58EBB7-947E-48F4-BF94-F2B0E92A304E}"/>
                  </a:ext>
                </a:extLst>
              </p:cNvPr>
              <p:cNvSpPr txBox="1"/>
              <p:nvPr/>
            </p:nvSpPr>
            <p:spPr>
              <a:xfrm>
                <a:off x="543118" y="3110258"/>
                <a:ext cx="1092324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5400" dirty="0"/>
                  <a:t> How to take </a:t>
                </a:r>
                <a:r>
                  <a:rPr lang="en-GB" sz="5400" u="sng" dirty="0"/>
                  <a:t>derivatives</a:t>
                </a:r>
                <a:r>
                  <a:rPr lang="en-GB" sz="5400" dirty="0"/>
                  <a:t> of vectors in a vector field?</a:t>
                </a:r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58EBB7-947E-48F4-BF94-F2B0E92A3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18" y="3110258"/>
                <a:ext cx="10923248" cy="1754326"/>
              </a:xfrm>
              <a:prstGeom prst="rect">
                <a:avLst/>
              </a:prstGeom>
              <a:blipFill>
                <a:blip r:embed="rId3"/>
                <a:stretch>
                  <a:fillRect t="-9375" r="-1786" b="-201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7DACAE-8E45-459E-A153-412B266CED56}"/>
                  </a:ext>
                </a:extLst>
              </p:cNvPr>
              <p:cNvSpPr txBox="1"/>
              <p:nvPr/>
            </p:nvSpPr>
            <p:spPr>
              <a:xfrm>
                <a:off x="9681522" y="4391580"/>
                <a:ext cx="1305345" cy="2073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8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num>
                      <m:den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8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7DACAE-8E45-459E-A153-412B266CE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522" y="4391580"/>
                <a:ext cx="1305345" cy="2073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5066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07"/>
    </mc:Choice>
    <mc:Fallback xmlns="">
      <p:transition spd="slow" advTm="15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4F1245-D53F-4FB8-99CC-55AED7346546}"/>
                  </a:ext>
                </a:extLst>
              </p:cNvPr>
              <p:cNvSpPr txBox="1"/>
              <p:nvPr/>
            </p:nvSpPr>
            <p:spPr>
              <a:xfrm>
                <a:off x="249494" y="1093692"/>
                <a:ext cx="10124153" cy="252440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4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4F1245-D53F-4FB8-99CC-55AED7346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94" y="1093692"/>
                <a:ext cx="10124153" cy="25244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9A62A1-9448-4E71-B01A-1A702B307236}"/>
                  </a:ext>
                </a:extLst>
              </p:cNvPr>
              <p:cNvSpPr txBox="1"/>
              <p:nvPr/>
            </p:nvSpPr>
            <p:spPr>
              <a:xfrm>
                <a:off x="710316" y="3741941"/>
                <a:ext cx="4794422" cy="10323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𝑐𝑡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9A62A1-9448-4E71-B01A-1A702B307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16" y="3741941"/>
                <a:ext cx="4794422" cy="10323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5CA583-9204-415C-8321-AE1134B3442D}"/>
                  </a:ext>
                </a:extLst>
              </p:cNvPr>
              <p:cNvSpPr txBox="1"/>
              <p:nvPr/>
            </p:nvSpPr>
            <p:spPr>
              <a:xfrm>
                <a:off x="251253" y="4881546"/>
                <a:ext cx="4394888" cy="1972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  <m:sup>
                        <m:r>
                          <a:rPr lang="en-US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  <m:sup>
                        <m:r>
                          <a:rPr lang="en-US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  <m:sup>
                        <m:r>
                          <a:rPr lang="en-US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  <m:sup>
                        <m:r>
                          <a:rPr lang="en-US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5CA583-9204-415C-8321-AE1134B34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53" y="4881546"/>
                <a:ext cx="4394888" cy="1972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D2B67F-B232-438C-92BC-97B9C8AF1E7C}"/>
                  </a:ext>
                </a:extLst>
              </p:cNvPr>
              <p:cNvSpPr txBox="1"/>
              <p:nvPr/>
            </p:nvSpPr>
            <p:spPr>
              <a:xfrm>
                <a:off x="6596251" y="3746060"/>
                <a:ext cx="4794422" cy="10323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CA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𝑐𝑡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D2B67F-B232-438C-92BC-97B9C8AF1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51" y="3746060"/>
                <a:ext cx="4794422" cy="10323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1A037B-2327-466D-AF64-A65BCE1C1D14}"/>
                  </a:ext>
                </a:extLst>
              </p:cNvPr>
              <p:cNvSpPr txBox="1"/>
              <p:nvPr/>
            </p:nvSpPr>
            <p:spPr>
              <a:xfrm>
                <a:off x="6433752" y="4885665"/>
                <a:ext cx="4691448" cy="1972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𝑥𝑡</m:t>
                        </m:r>
                      </m:sub>
                      <m:sup>
                        <m:r>
                          <a:rPr lang="en-US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𝑥𝑡</m:t>
                        </m:r>
                      </m:sub>
                      <m:sup>
                        <m:r>
                          <a:rPr lang="en-US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  <m:sup>
                        <m:r>
                          <a:rPr lang="en-US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  <m:sup>
                        <m:r>
                          <a:rPr lang="en-US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1A037B-2327-466D-AF64-A65BCE1C1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752" y="4885665"/>
                <a:ext cx="4691448" cy="19723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002B92B-04D2-4B30-B99C-6DC66A4E9F9A}"/>
              </a:ext>
            </a:extLst>
          </p:cNvPr>
          <p:cNvSpPr txBox="1"/>
          <p:nvPr/>
        </p:nvSpPr>
        <p:spPr>
          <a:xfrm>
            <a:off x="88491" y="89596"/>
            <a:ext cx="8554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C00000"/>
                </a:solidFill>
              </a:rPr>
              <a:t>(relativity 105e)</a:t>
            </a:r>
          </a:p>
          <a:p>
            <a:r>
              <a:rPr lang="en-GB" sz="4400" b="1" dirty="0"/>
              <a:t>Covariant derivative </a:t>
            </a:r>
            <a:r>
              <a:rPr lang="en-GB" sz="4400" dirty="0"/>
              <a:t>in flat space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BBA1EB-EDE5-4B9E-964A-10FDE01C16BC}"/>
                  </a:ext>
                </a:extLst>
              </p:cNvPr>
              <p:cNvSpPr txBox="1"/>
              <p:nvPr/>
            </p:nvSpPr>
            <p:spPr>
              <a:xfrm>
                <a:off x="8356623" y="531004"/>
                <a:ext cx="27685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(ignoring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2800" dirty="0"/>
                  <a:t>)</a:t>
                </a:r>
                <a:endParaRPr lang="en-CA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BBA1EB-EDE5-4B9E-964A-10FDE01C1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623" y="531004"/>
                <a:ext cx="2768577" cy="523220"/>
              </a:xfrm>
              <a:prstGeom prst="rect">
                <a:avLst/>
              </a:prstGeom>
              <a:blipFill>
                <a:blip r:embed="rId8"/>
                <a:stretch>
                  <a:fillRect l="-4626" t="-10465" b="-325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6443774-2A85-4C23-AFF9-5A18F36C586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6160" y="3595320"/>
              <a:ext cx="11254320" cy="3245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6443774-2A85-4C23-AFF9-5A18F36C58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6800" y="3585960"/>
                <a:ext cx="11273040" cy="3264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2862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51"/>
    </mc:Choice>
    <mc:Fallback xmlns="">
      <p:transition spd="slow" advTm="113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  <p:bldP spid="7" grpId="0" uiExpand="1" build="p"/>
      <p:bldP spid="8" grpId="0"/>
      <p:bldP spid="9" grpId="0" uiExpand="1" build="p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4F1245-D53F-4FB8-99CC-55AED7346546}"/>
                  </a:ext>
                </a:extLst>
              </p:cNvPr>
              <p:cNvSpPr txBox="1"/>
              <p:nvPr/>
            </p:nvSpPr>
            <p:spPr>
              <a:xfrm>
                <a:off x="0" y="1289925"/>
                <a:ext cx="12192000" cy="315240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sz="4400" i="1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3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sz="3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f>
                      <m:f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𝑐𝑡</m:t>
                        </m:r>
                      </m:num>
                      <m:den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Sup>
                      <m:sSubSupPr>
                        <m:ctrlP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  <m:sup>
                        <m: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sz="3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f>
                      <m:f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𝑐𝑡</m:t>
                        </m:r>
                      </m:num>
                      <m:den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Sup>
                      <m:sSubSupPr>
                        <m:ctrlP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  <m:sup>
                        <m: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f>
                      <m:f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Sup>
                      <m:sSubSupPr>
                        <m:ctrlP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  <m:sup>
                        <m: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sz="3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f>
                      <m:f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Sup>
                      <m:sSubSupPr>
                        <m:ctrlP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  <m:sup>
                        <m: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3400" i="1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3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US" sz="3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f>
                      <m:f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𝑐𝑡</m:t>
                        </m:r>
                      </m:num>
                      <m:den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Sup>
                      <m:sSubSupPr>
                        <m:ctrlP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𝑥𝑡</m:t>
                        </m:r>
                      </m:sub>
                      <m:sup>
                        <m: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sz="3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f>
                      <m:f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𝑐𝑡</m:t>
                        </m:r>
                      </m:num>
                      <m:den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Sup>
                      <m:sSubSupPr>
                        <m:ctrlP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𝑥𝑡</m:t>
                        </m:r>
                      </m:sub>
                      <m:sup>
                        <m: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f>
                      <m:f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Sup>
                      <m:sSubSupPr>
                        <m:ctrlP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  <m:sup>
                        <m: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sz="3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f>
                      <m:f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Sup>
                      <m:sSubSupPr>
                        <m:ctrlP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  <m:sup>
                        <m:r>
                          <a:rPr lang="en-US" sz="3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3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3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4F1245-D53F-4FB8-99CC-55AED7346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89925"/>
                <a:ext cx="12192000" cy="31524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002B92B-04D2-4B30-B99C-6DC66A4E9F9A}"/>
              </a:ext>
            </a:extLst>
          </p:cNvPr>
          <p:cNvSpPr txBox="1"/>
          <p:nvPr/>
        </p:nvSpPr>
        <p:spPr>
          <a:xfrm>
            <a:off x="88491" y="89596"/>
            <a:ext cx="8554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C00000"/>
                </a:solidFill>
              </a:rPr>
              <a:t>(relativity 105e)</a:t>
            </a:r>
          </a:p>
          <a:p>
            <a:r>
              <a:rPr lang="en-GB" sz="4400" b="1" dirty="0"/>
              <a:t>Covariant derivative </a:t>
            </a:r>
            <a:r>
              <a:rPr lang="en-GB" sz="4400" dirty="0"/>
              <a:t>in flat space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BBA1EB-EDE5-4B9E-964A-10FDE01C16BC}"/>
                  </a:ext>
                </a:extLst>
              </p:cNvPr>
              <p:cNvSpPr txBox="1"/>
              <p:nvPr/>
            </p:nvSpPr>
            <p:spPr>
              <a:xfrm>
                <a:off x="8356623" y="531004"/>
                <a:ext cx="27685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(ignoring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2800" dirty="0"/>
                  <a:t>)</a:t>
                </a:r>
                <a:endParaRPr lang="en-CA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BBA1EB-EDE5-4B9E-964A-10FDE01C1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623" y="531004"/>
                <a:ext cx="2768577" cy="523220"/>
              </a:xfrm>
              <a:prstGeom prst="rect">
                <a:avLst/>
              </a:prstGeom>
              <a:blipFill>
                <a:blip r:embed="rId4"/>
                <a:stretch>
                  <a:fillRect l="-4626" t="-10465" b="-325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C677B8-DF06-44A9-8696-21E8105ADD10}"/>
                  </a:ext>
                </a:extLst>
              </p:cNvPr>
              <p:cNvSpPr txBox="1"/>
              <p:nvPr/>
            </p:nvSpPr>
            <p:spPr>
              <a:xfrm>
                <a:off x="791496" y="7181775"/>
                <a:ext cx="10333704" cy="3713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sSubSup>
                          <m:sSubSupPr>
                            <m:ctrlP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endParaRPr lang="en-US" sz="4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  <m:sSubSup>
                          <m:sSubSupPr>
                            <m:ctrlP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bSup>
                          <m:sSubSupPr>
                            <m:ctrlP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C677B8-DF06-44A9-8696-21E8105AD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96" y="7181775"/>
                <a:ext cx="10333704" cy="3713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1766F59A-E6D4-414D-BC5C-2039558D1418}"/>
              </a:ext>
            </a:extLst>
          </p:cNvPr>
          <p:cNvGrpSpPr/>
          <p:nvPr/>
        </p:nvGrpSpPr>
        <p:grpSpPr>
          <a:xfrm>
            <a:off x="530943" y="5027666"/>
            <a:ext cx="11130115" cy="1299330"/>
            <a:chOff x="530943" y="5027666"/>
            <a:chExt cx="11130115" cy="1299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5DA08D6-562A-4B2E-8EC4-085021E1593C}"/>
                    </a:ext>
                  </a:extLst>
                </p:cNvPr>
                <p:cNvSpPr txBox="1"/>
                <p:nvPr/>
              </p:nvSpPr>
              <p:spPr>
                <a:xfrm>
                  <a:off x="530943" y="5027666"/>
                  <a:ext cx="7315200" cy="1299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8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  <m:sup>
                              <m: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⃗"/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GB" sz="48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5DA08D6-562A-4B2E-8EC4-085021E15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43" y="5027666"/>
                  <a:ext cx="7315200" cy="12993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15572C-DC8E-478A-B316-BE740D9803BD}"/>
                </a:ext>
              </a:extLst>
            </p:cNvPr>
            <p:cNvSpPr txBox="1"/>
            <p:nvPr/>
          </p:nvSpPr>
          <p:spPr>
            <a:xfrm>
              <a:off x="7846144" y="5228493"/>
              <a:ext cx="38149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Einstein sum notation</a:t>
              </a:r>
              <a:br>
                <a:rPr lang="en-GB" sz="2800" dirty="0"/>
              </a:br>
              <a:r>
                <a:rPr lang="en-GB" sz="2800" dirty="0"/>
                <a:t>(works in any dimension)</a:t>
              </a:r>
              <a:endParaRPr lang="en-CA" sz="28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FA209F-D8DE-4C43-A0C4-BF92E8738C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1240" y="2417400"/>
              <a:ext cx="11724120" cy="414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FA209F-D8DE-4C43-A0C4-BF92E8738C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1880" y="2408040"/>
                <a:ext cx="11742840" cy="4161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208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010">
        <p:fade/>
      </p:transition>
    </mc:Choice>
    <mc:Fallback xmlns="">
      <p:transition spd="med" advTm="34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002B92B-04D2-4B30-B99C-6DC66A4E9F9A}"/>
              </a:ext>
            </a:extLst>
          </p:cNvPr>
          <p:cNvSpPr txBox="1"/>
          <p:nvPr/>
        </p:nvSpPr>
        <p:spPr>
          <a:xfrm>
            <a:off x="-6759" y="-81854"/>
            <a:ext cx="7150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Covariant derivative notation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A08D6-562A-4B2E-8EC4-085021E1593C}"/>
                  </a:ext>
                </a:extLst>
              </p:cNvPr>
              <p:cNvSpPr txBox="1"/>
              <p:nvPr/>
            </p:nvSpPr>
            <p:spPr>
              <a:xfrm>
                <a:off x="162234" y="497087"/>
                <a:ext cx="11858316" cy="12250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bSup>
                          <m:sSubSupPr>
                            <m:ctrlP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A08D6-562A-4B2E-8EC4-085021E15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34" y="497087"/>
                <a:ext cx="11858316" cy="12250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557F20-D294-4FD3-B988-0FEABDCC5287}"/>
                  </a:ext>
                </a:extLst>
              </p:cNvPr>
              <p:cNvSpPr txBox="1"/>
              <p:nvPr/>
            </p:nvSpPr>
            <p:spPr>
              <a:xfrm>
                <a:off x="63297" y="3157937"/>
                <a:ext cx="2994719" cy="16881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7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7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7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7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7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7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7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557F20-D294-4FD3-B988-0FEABDCC5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7" y="3157937"/>
                <a:ext cx="2994719" cy="16881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559EAE-C792-423B-8476-A78276620555}"/>
                  </a:ext>
                </a:extLst>
              </p:cNvPr>
              <p:cNvSpPr txBox="1"/>
              <p:nvPr/>
            </p:nvSpPr>
            <p:spPr>
              <a:xfrm>
                <a:off x="9026164" y="5080098"/>
                <a:ext cx="2764401" cy="128919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5400" i="1" smtClean="0">
                            <a:solidFill>
                              <a:srgbClr val="F66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b="0" i="1" smtClean="0">
                            <a:solidFill>
                              <a:srgbClr val="F66F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GB" sz="5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559EAE-C792-423B-8476-A78276620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164" y="5080098"/>
                <a:ext cx="2764401" cy="12891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C1B77C-107B-42F9-BE73-EAEDEE393311}"/>
                  </a:ext>
                </a:extLst>
              </p:cNvPr>
              <p:cNvSpPr txBox="1"/>
              <p:nvPr/>
            </p:nvSpPr>
            <p:spPr>
              <a:xfrm>
                <a:off x="6095846" y="3446221"/>
                <a:ext cx="3450508" cy="14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7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7200" i="1" smtClean="0">
                                  <a:solidFill>
                                    <a:srgbClr val="F66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i="1">
                                  <a:solidFill>
                                    <a:srgbClr val="F66F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GB" sz="7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C1B77C-107B-42F9-BE73-EAEDEE393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846" y="3446221"/>
                <a:ext cx="3450508" cy="14281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884D15-0EB6-41ED-8B03-6F13025671DA}"/>
              </a:ext>
            </a:extLst>
          </p:cNvPr>
          <p:cNvCxnSpPr>
            <a:cxnSpLocks/>
          </p:cNvCxnSpPr>
          <p:nvPr/>
        </p:nvCxnSpPr>
        <p:spPr>
          <a:xfrm>
            <a:off x="-6759" y="1828458"/>
            <a:ext cx="12198759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864F68-BAD8-457D-8D7A-C2B516C94F73}"/>
              </a:ext>
            </a:extLst>
          </p:cNvPr>
          <p:cNvGrpSpPr/>
          <p:nvPr/>
        </p:nvGrpSpPr>
        <p:grpSpPr>
          <a:xfrm>
            <a:off x="1885952" y="2089190"/>
            <a:ext cx="3637010" cy="1250738"/>
            <a:chOff x="1885952" y="2089190"/>
            <a:chExt cx="3637010" cy="125073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5D2517-DD5E-4AEC-B7FA-70B9C633A584}"/>
                </a:ext>
              </a:extLst>
            </p:cNvPr>
            <p:cNvSpPr txBox="1"/>
            <p:nvPr/>
          </p:nvSpPr>
          <p:spPr>
            <a:xfrm>
              <a:off x="2063545" y="2089190"/>
              <a:ext cx="3459417" cy="8309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Vector Field</a:t>
              </a:r>
              <a:endParaRPr lang="en-CA" sz="4400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41F586C-3BDF-41E0-9DB5-5F23E8D253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5952" y="2917622"/>
              <a:ext cx="501547" cy="4223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59A5D3-FB69-4550-BAF3-FA5210E95EE9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793254" y="2920187"/>
            <a:ext cx="1104439" cy="6461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F195FB-665D-4EB3-A0C3-5A5A0979AE70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522962" y="2504689"/>
            <a:ext cx="2994718" cy="12184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24997E0-6138-41FA-836D-180831E98148}"/>
              </a:ext>
            </a:extLst>
          </p:cNvPr>
          <p:cNvGrpSpPr/>
          <p:nvPr/>
        </p:nvGrpSpPr>
        <p:grpSpPr>
          <a:xfrm>
            <a:off x="817767" y="4874369"/>
            <a:ext cx="3544683" cy="1852038"/>
            <a:chOff x="817767" y="4874369"/>
            <a:chExt cx="3544683" cy="185203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929114-4E9E-4358-AB95-D77DDFBE87A6}"/>
                </a:ext>
              </a:extLst>
            </p:cNvPr>
            <p:cNvSpPr txBox="1"/>
            <p:nvPr/>
          </p:nvSpPr>
          <p:spPr>
            <a:xfrm>
              <a:off x="928151" y="5402968"/>
              <a:ext cx="3434299" cy="132343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Rate-of-Change Direction</a:t>
              </a:r>
              <a:endParaRPr lang="en-CA" sz="36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3884FB1-0119-41F4-908E-8657B7121E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7767" y="4874369"/>
              <a:ext cx="567019" cy="52603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2BD007-20E6-44F6-ADD1-152A92EEF242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645301" y="4874369"/>
            <a:ext cx="1444686" cy="52859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82B2DE-7CCB-4D63-82E0-4774F50261E4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362450" y="4812266"/>
            <a:ext cx="3521775" cy="12524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D36A3A-2DB5-4602-9AA4-BCDB6BDABBF4}"/>
                  </a:ext>
                </a:extLst>
              </p:cNvPr>
              <p:cNvSpPr txBox="1"/>
              <p:nvPr/>
            </p:nvSpPr>
            <p:spPr>
              <a:xfrm>
                <a:off x="2645301" y="3254916"/>
                <a:ext cx="3097027" cy="191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GB" sz="7200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7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7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7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7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7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GB" sz="7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GB" sz="7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D36A3A-2DB5-4602-9AA4-BCDB6BDAB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301" y="3254916"/>
                <a:ext cx="3097027" cy="19165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B89E5FB-F40B-4C72-A869-BC10F48E1EB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95160" y="3181320"/>
              <a:ext cx="1636920" cy="2064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B89E5FB-F40B-4C72-A869-BC10F48E1E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85800" y="3171960"/>
                <a:ext cx="1655640" cy="2083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963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390">
        <p:fade/>
      </p:transition>
    </mc:Choice>
    <mc:Fallback xmlns="">
      <p:transition spd="med" advTm="543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3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AD3658-C18F-401C-8B9C-34F7B6530268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8E3A6F-82AA-492B-883B-01C45E73CD76}"/>
                  </a:ext>
                </a:extLst>
              </p:cNvPr>
              <p:cNvSpPr txBox="1"/>
              <p:nvPr/>
            </p:nvSpPr>
            <p:spPr>
              <a:xfrm>
                <a:off x="0" y="151895"/>
                <a:ext cx="4638366" cy="1197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𝑎</m:t>
                        </m:r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𝑏</m:t>
                        </m:r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8E3A6F-82AA-492B-883B-01C45E73C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895"/>
                <a:ext cx="4638366" cy="11977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C14AD6-2463-471B-9845-4F21C013CF8C}"/>
                  </a:ext>
                </a:extLst>
              </p:cNvPr>
              <p:cNvSpPr txBox="1"/>
              <p:nvPr/>
            </p:nvSpPr>
            <p:spPr>
              <a:xfrm>
                <a:off x="6248400" y="4429"/>
                <a:ext cx="3905250" cy="12109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⃗"/>
                            <m:ctrlPr>
                              <a:rPr lang="en-GB" sz="6000" b="0" i="1" smtClean="0">
                                <a:solidFill>
                                  <a:srgbClr val="F66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0" i="1" smtClean="0">
                                <a:solidFill>
                                  <a:srgbClr val="F66F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acc>
                          <m:accPr>
                            <m:chr m:val="⃗"/>
                            <m:ctrlPr>
                              <a:rPr lang="en-GB" sz="6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GB" sz="6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C14AD6-2463-471B-9845-4F21C013C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4429"/>
                <a:ext cx="3905250" cy="12109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090CDD-2424-4E57-8A6A-E1318F098E48}"/>
                  </a:ext>
                </a:extLst>
              </p:cNvPr>
              <p:cNvSpPr txBox="1"/>
              <p:nvPr/>
            </p:nvSpPr>
            <p:spPr>
              <a:xfrm>
                <a:off x="6096000" y="1322736"/>
                <a:ext cx="6096000" cy="12060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F66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solidFill>
                                    <a:srgbClr val="F66F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GB" sz="6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090CDD-2424-4E57-8A6A-E1318F098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22736"/>
                <a:ext cx="6096000" cy="1206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83BD87-B4AE-4017-A0FF-2A803BF35918}"/>
                  </a:ext>
                </a:extLst>
              </p:cNvPr>
              <p:cNvSpPr txBox="1"/>
              <p:nvPr/>
            </p:nvSpPr>
            <p:spPr>
              <a:xfrm>
                <a:off x="38100" y="1452850"/>
                <a:ext cx="6057900" cy="1197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83BD87-B4AE-4017-A0FF-2A803BF35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1452850"/>
                <a:ext cx="6057900" cy="11977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492C8E-173E-43CD-A6C8-76256D9C74FB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4638366" cy="1197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492C8E-173E-43CD-A6C8-76256D9C7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4638366" cy="11977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A43E23-466C-429F-934C-063906EC6D44}"/>
                  </a:ext>
                </a:extLst>
              </p:cNvPr>
              <p:cNvSpPr txBox="1"/>
              <p:nvPr/>
            </p:nvSpPr>
            <p:spPr>
              <a:xfrm>
                <a:off x="38100" y="4729955"/>
                <a:ext cx="4991100" cy="1197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acc>
                          <m:accPr>
                            <m:chr m:val="⃗"/>
                            <m:ctrlP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A43E23-466C-429F-934C-063906EC6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4729955"/>
                <a:ext cx="4991100" cy="11977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DE720A-12E3-461D-91BE-91F39C320A69}"/>
                  </a:ext>
                </a:extLst>
              </p:cNvPr>
              <p:cNvSpPr txBox="1"/>
              <p:nvPr/>
            </p:nvSpPr>
            <p:spPr>
              <a:xfrm>
                <a:off x="6162984" y="3415791"/>
                <a:ext cx="3905250" cy="1205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F66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solidFill>
                                    <a:srgbClr val="F66F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6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DE720A-12E3-461D-91BE-91F39C320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984" y="3415791"/>
                <a:ext cx="3905250" cy="12055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0457A-3692-4B09-B367-B1E71BB51F99}"/>
                  </a:ext>
                </a:extLst>
              </p:cNvPr>
              <p:cNvSpPr txBox="1"/>
              <p:nvPr/>
            </p:nvSpPr>
            <p:spPr>
              <a:xfrm>
                <a:off x="6010584" y="4734098"/>
                <a:ext cx="6096000" cy="1229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F66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solidFill>
                                    <a:srgbClr val="F66F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F66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i="1">
                                  <a:solidFill>
                                    <a:srgbClr val="F66F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GB" sz="6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0457A-3692-4B09-B367-B1E71BB51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584" y="4734098"/>
                <a:ext cx="6096000" cy="12299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C865854-C661-40A1-A239-F7D57CAB1BA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3760" y="1092600"/>
              <a:ext cx="10826640" cy="4995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C865854-C661-40A1-A239-F7D57CAB1B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4400" y="1083240"/>
                <a:ext cx="10845360" cy="5013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2086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12"/>
    </mc:Choice>
    <mc:Fallback xmlns="">
      <p:transition spd="slow" advTm="40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AD3658-C18F-401C-8B9C-34F7B6530268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8E3A6F-82AA-492B-883B-01C45E73CD76}"/>
                  </a:ext>
                </a:extLst>
              </p:cNvPr>
              <p:cNvSpPr txBox="1"/>
              <p:nvPr/>
            </p:nvSpPr>
            <p:spPr>
              <a:xfrm>
                <a:off x="0" y="151895"/>
                <a:ext cx="4638366" cy="1197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8E3A6F-82AA-492B-883B-01C45E73C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895"/>
                <a:ext cx="4638366" cy="11977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C14AD6-2463-471B-9845-4F21C013CF8C}"/>
                  </a:ext>
                </a:extLst>
              </p:cNvPr>
              <p:cNvSpPr txBox="1"/>
              <p:nvPr/>
            </p:nvSpPr>
            <p:spPr>
              <a:xfrm>
                <a:off x="6010584" y="4429"/>
                <a:ext cx="3905250" cy="12109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F66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i="1">
                                  <a:solidFill>
                                    <a:srgbClr val="F66F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6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C14AD6-2463-471B-9845-4F21C013C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584" y="4429"/>
                <a:ext cx="3905250" cy="12109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090CDD-2424-4E57-8A6A-E1318F098E48}"/>
                  </a:ext>
                </a:extLst>
              </p:cNvPr>
              <p:cNvSpPr txBox="1"/>
              <p:nvPr/>
            </p:nvSpPr>
            <p:spPr>
              <a:xfrm>
                <a:off x="6162984" y="1505148"/>
                <a:ext cx="6096000" cy="983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48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GB" sz="4800" i="1">
                                    <a:solidFill>
                                      <a:srgbClr val="F66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i="1">
                                    <a:solidFill>
                                      <a:srgbClr val="F66F0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acc>
                          </m:sub>
                        </m:sSub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48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GB" sz="4800" i="1">
                                    <a:solidFill>
                                      <a:srgbClr val="F66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i="1">
                                    <a:solidFill>
                                      <a:srgbClr val="F66F0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GB" sz="4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090CDD-2424-4E57-8A6A-E1318F098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984" y="1505148"/>
                <a:ext cx="6096000" cy="9830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83BD87-B4AE-4017-A0FF-2A803BF35918}"/>
                  </a:ext>
                </a:extLst>
              </p:cNvPr>
              <p:cNvSpPr txBox="1"/>
              <p:nvPr/>
            </p:nvSpPr>
            <p:spPr>
              <a:xfrm>
                <a:off x="38100" y="1452850"/>
                <a:ext cx="6057900" cy="1197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83BD87-B4AE-4017-A0FF-2A803BF35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1452850"/>
                <a:ext cx="6057900" cy="11977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73EA89-9366-439A-A1A0-5DBE348EBDFB}"/>
                  </a:ext>
                </a:extLst>
              </p:cNvPr>
              <p:cNvSpPr txBox="1"/>
              <p:nvPr/>
            </p:nvSpPr>
            <p:spPr>
              <a:xfrm>
                <a:off x="6355942" y="4188337"/>
                <a:ext cx="5710083" cy="1585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6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GB" sz="6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6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acc>
                      </m:sub>
                    </m:sSub>
                    <m:r>
                      <a:rPr lang="en-GB" sz="6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GB" sz="6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73EA89-9366-439A-A1A0-5DBE348EB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42" y="4188337"/>
                <a:ext cx="5710083" cy="15856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893459-C4ED-4659-B571-8B15195F802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2920" y="1092600"/>
              <a:ext cx="10838520" cy="4790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893459-C4ED-4659-B571-8B15195F80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3560" y="1083240"/>
                <a:ext cx="10857240" cy="4809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1395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61"/>
    </mc:Choice>
    <mc:Fallback xmlns="">
      <p:transition spd="slow" advTm="31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002B92B-04D2-4B30-B99C-6DC66A4E9F9A}"/>
              </a:ext>
            </a:extLst>
          </p:cNvPr>
          <p:cNvSpPr txBox="1"/>
          <p:nvPr/>
        </p:nvSpPr>
        <p:spPr>
          <a:xfrm>
            <a:off x="-6759" y="-81854"/>
            <a:ext cx="7150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Covariant derivative notation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A08D6-562A-4B2E-8EC4-085021E1593C}"/>
                  </a:ext>
                </a:extLst>
              </p:cNvPr>
              <p:cNvSpPr txBox="1"/>
              <p:nvPr/>
            </p:nvSpPr>
            <p:spPr>
              <a:xfrm>
                <a:off x="162234" y="497087"/>
                <a:ext cx="11858316" cy="12250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bSup>
                          <m:sSubSupPr>
                            <m:ctrlP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A08D6-562A-4B2E-8EC4-085021E15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34" y="497087"/>
                <a:ext cx="11858316" cy="12250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557F20-D294-4FD3-B988-0FEABDCC5287}"/>
                  </a:ext>
                </a:extLst>
              </p:cNvPr>
              <p:cNvSpPr txBox="1"/>
              <p:nvPr/>
            </p:nvSpPr>
            <p:spPr>
              <a:xfrm>
                <a:off x="63298" y="3157937"/>
                <a:ext cx="3238784" cy="1721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7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7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7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7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7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557F20-D294-4FD3-B988-0FEABDCC5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8" y="3157937"/>
                <a:ext cx="3238784" cy="1721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559EAE-C792-423B-8476-A78276620555}"/>
                  </a:ext>
                </a:extLst>
              </p:cNvPr>
              <p:cNvSpPr txBox="1"/>
              <p:nvPr/>
            </p:nvSpPr>
            <p:spPr>
              <a:xfrm>
                <a:off x="9026164" y="5080098"/>
                <a:ext cx="2764401" cy="131420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⃗"/>
                        <m:ctrlPr>
                          <a:rPr lang="en-GB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5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559EAE-C792-423B-8476-A78276620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164" y="5080098"/>
                <a:ext cx="2764401" cy="13142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C1B77C-107B-42F9-BE73-EAEDEE393311}"/>
                  </a:ext>
                </a:extLst>
              </p:cNvPr>
              <p:cNvSpPr txBox="1"/>
              <p:nvPr/>
            </p:nvSpPr>
            <p:spPr>
              <a:xfrm>
                <a:off x="6592240" y="3446221"/>
                <a:ext cx="3450508" cy="1578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7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GB" sz="7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C1B77C-107B-42F9-BE73-EAEDEE393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240" y="3446221"/>
                <a:ext cx="3450508" cy="15781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884D15-0EB6-41ED-8B03-6F13025671DA}"/>
              </a:ext>
            </a:extLst>
          </p:cNvPr>
          <p:cNvCxnSpPr>
            <a:cxnSpLocks/>
          </p:cNvCxnSpPr>
          <p:nvPr/>
        </p:nvCxnSpPr>
        <p:spPr>
          <a:xfrm>
            <a:off x="-6759" y="1828458"/>
            <a:ext cx="12198759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83C4E5-A08B-4FFD-98BF-1D52F2557AE5}"/>
              </a:ext>
            </a:extLst>
          </p:cNvPr>
          <p:cNvGrpSpPr/>
          <p:nvPr/>
        </p:nvGrpSpPr>
        <p:grpSpPr>
          <a:xfrm>
            <a:off x="2063545" y="2089190"/>
            <a:ext cx="3459417" cy="1339810"/>
            <a:chOff x="2063545" y="2089190"/>
            <a:chExt cx="3459417" cy="13398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5D2517-DD5E-4AEC-B7FA-70B9C633A584}"/>
                </a:ext>
              </a:extLst>
            </p:cNvPr>
            <p:cNvSpPr txBox="1"/>
            <p:nvPr/>
          </p:nvSpPr>
          <p:spPr>
            <a:xfrm>
              <a:off x="2063545" y="2089190"/>
              <a:ext cx="3459417" cy="8309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Vector Field</a:t>
              </a:r>
              <a:endParaRPr lang="en-CA" sz="4400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41F586C-3BDF-41E0-9DB5-5F23E8D253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8103" y="2917622"/>
              <a:ext cx="149397" cy="5113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59A5D3-FB69-4550-BAF3-FA5210E95EE9}"/>
              </a:ext>
            </a:extLst>
          </p:cNvPr>
          <p:cNvCxnSpPr>
            <a:cxnSpLocks/>
          </p:cNvCxnSpPr>
          <p:nvPr/>
        </p:nvCxnSpPr>
        <p:spPr>
          <a:xfrm>
            <a:off x="4743450" y="2917622"/>
            <a:ext cx="1009650" cy="6487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F195FB-665D-4EB3-A0C3-5A5A0979AE70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522962" y="2504689"/>
            <a:ext cx="3459417" cy="10616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DB4BFB-4AF4-4369-9404-F6BE163430AE}"/>
              </a:ext>
            </a:extLst>
          </p:cNvPr>
          <p:cNvGrpSpPr/>
          <p:nvPr/>
        </p:nvGrpSpPr>
        <p:grpSpPr>
          <a:xfrm>
            <a:off x="817767" y="4874369"/>
            <a:ext cx="3544683" cy="1852038"/>
            <a:chOff x="817767" y="4874369"/>
            <a:chExt cx="3544683" cy="185203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929114-4E9E-4358-AB95-D77DDFBE87A6}"/>
                </a:ext>
              </a:extLst>
            </p:cNvPr>
            <p:cNvSpPr txBox="1"/>
            <p:nvPr/>
          </p:nvSpPr>
          <p:spPr>
            <a:xfrm>
              <a:off x="928151" y="5402968"/>
              <a:ext cx="3434299" cy="132343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Rate-of-Change Direction</a:t>
              </a:r>
              <a:endParaRPr lang="en-CA" sz="36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3884FB1-0119-41F4-908E-8657B7121E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7767" y="4874369"/>
              <a:ext cx="567019" cy="52603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2BD007-20E6-44F6-ADD1-152A92EEF242}"/>
              </a:ext>
            </a:extLst>
          </p:cNvPr>
          <p:cNvCxnSpPr>
            <a:cxnSpLocks/>
          </p:cNvCxnSpPr>
          <p:nvPr/>
        </p:nvCxnSpPr>
        <p:spPr>
          <a:xfrm flipV="1">
            <a:off x="3562350" y="5024410"/>
            <a:ext cx="1047750" cy="37599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82B2DE-7CCB-4D63-82E0-4774F50261E4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362450" y="4874369"/>
            <a:ext cx="3971653" cy="119031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2B6B0D-90C1-48AC-9B2D-538403D84A6B}"/>
                  </a:ext>
                </a:extLst>
              </p:cNvPr>
              <p:cNvSpPr txBox="1"/>
              <p:nvPr/>
            </p:nvSpPr>
            <p:spPr>
              <a:xfrm>
                <a:off x="3079561" y="3268561"/>
                <a:ext cx="3530788" cy="1928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GB" sz="7200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7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7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GB" sz="7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GB" sz="7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2B6B0D-90C1-48AC-9B2D-538403D84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561" y="3268561"/>
                <a:ext cx="3530788" cy="1928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5E57DBE-E899-4EC0-B6C7-A051752DE15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46000" y="591840"/>
              <a:ext cx="9242280" cy="4658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5E57DBE-E899-4EC0-B6C7-A051752DE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36640" y="582480"/>
                <a:ext cx="9261000" cy="4676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3267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240">
        <p:fade/>
      </p:transition>
    </mc:Choice>
    <mc:Fallback xmlns="">
      <p:transition spd="med" advTm="312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002B92B-04D2-4B30-B99C-6DC66A4E9F9A}"/>
              </a:ext>
            </a:extLst>
          </p:cNvPr>
          <p:cNvSpPr txBox="1"/>
          <p:nvPr/>
        </p:nvSpPr>
        <p:spPr>
          <a:xfrm>
            <a:off x="-6759" y="-81854"/>
            <a:ext cx="7150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Covariant derivative notation</a:t>
            </a:r>
            <a:endParaRPr lang="en-CA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A08D6-562A-4B2E-8EC4-085021E1593C}"/>
                  </a:ext>
                </a:extLst>
              </p:cNvPr>
              <p:cNvSpPr txBox="1"/>
              <p:nvPr/>
            </p:nvSpPr>
            <p:spPr>
              <a:xfrm>
                <a:off x="162234" y="497087"/>
                <a:ext cx="11858316" cy="12250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bSup>
                          <m:sSubSupPr>
                            <m:ctrlP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DA08D6-562A-4B2E-8EC4-085021E15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34" y="497087"/>
                <a:ext cx="11858316" cy="12250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557F20-D294-4FD3-B988-0FEABDCC5287}"/>
                  </a:ext>
                </a:extLst>
              </p:cNvPr>
              <p:cNvSpPr txBox="1"/>
              <p:nvPr/>
            </p:nvSpPr>
            <p:spPr>
              <a:xfrm>
                <a:off x="167801" y="1856965"/>
                <a:ext cx="5954325" cy="1449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  <m:r>
                      <a:rPr lang="en-GB" sz="6000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GB" sz="6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557F20-D294-4FD3-B988-0FEABDCC5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01" y="1856965"/>
                <a:ext cx="5954325" cy="1449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884D15-0EB6-41ED-8B03-6F13025671DA}"/>
              </a:ext>
            </a:extLst>
          </p:cNvPr>
          <p:cNvCxnSpPr>
            <a:cxnSpLocks/>
          </p:cNvCxnSpPr>
          <p:nvPr/>
        </p:nvCxnSpPr>
        <p:spPr>
          <a:xfrm>
            <a:off x="-6759" y="1828458"/>
            <a:ext cx="12198759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5F23E1-31A6-42B9-89DE-4EB89918AE7A}"/>
                  </a:ext>
                </a:extLst>
              </p:cNvPr>
              <p:cNvSpPr txBox="1"/>
              <p:nvPr/>
            </p:nvSpPr>
            <p:spPr>
              <a:xfrm>
                <a:off x="5468518" y="1797036"/>
                <a:ext cx="6723482" cy="1508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bSup>
                          <m:sSub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60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6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5F23E1-31A6-42B9-89DE-4EB89918A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518" y="1797036"/>
                <a:ext cx="6723482" cy="1508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DE4C7F-FD2A-4AD1-AC55-4530EFDE089E}"/>
                  </a:ext>
                </a:extLst>
              </p:cNvPr>
              <p:cNvSpPr txBox="1"/>
              <p:nvPr/>
            </p:nvSpPr>
            <p:spPr>
              <a:xfrm>
                <a:off x="5468518" y="3316252"/>
                <a:ext cx="6723482" cy="3437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  ,</m:t>
                            </m:r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bSup>
                          <m:sSub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60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6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sSubSup>
                          <m:sSubSup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  ;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</m:e>
                    </m:d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sSub>
                          <m:sSub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60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</m:e>
                    </m:d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DE4C7F-FD2A-4AD1-AC55-4530EFDE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518" y="3316252"/>
                <a:ext cx="6723482" cy="34374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6C6A99-C734-4DBC-8163-B52EA66311B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86960" y="1943640"/>
              <a:ext cx="8390880" cy="4857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6C6A99-C734-4DBC-8163-B52EA66311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77600" y="1934280"/>
                <a:ext cx="8409600" cy="4876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208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5836">
        <p:fade/>
      </p:transition>
    </mc:Choice>
    <mc:Fallback xmlns="">
      <p:transition spd="med" advTm="958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2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BDEE34-39E7-44F0-8453-D3453867B46E}"/>
              </a:ext>
            </a:extLst>
          </p:cNvPr>
          <p:cNvSpPr txBox="1"/>
          <p:nvPr/>
        </p:nvSpPr>
        <p:spPr>
          <a:xfrm>
            <a:off x="574765" y="578863"/>
            <a:ext cx="102566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Einstein Summation Notation</a:t>
            </a:r>
            <a:endParaRPr lang="en-CA"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AB6D1C-5879-4513-8DB3-80CDAB94FE7E}"/>
                  </a:ext>
                </a:extLst>
              </p:cNvPr>
              <p:cNvSpPr txBox="1"/>
              <p:nvPr/>
            </p:nvSpPr>
            <p:spPr>
              <a:xfrm>
                <a:off x="631915" y="1776792"/>
                <a:ext cx="6217303" cy="16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8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sz="8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8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8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8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AB6D1C-5879-4513-8DB3-80CDAB94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15" y="1776792"/>
                <a:ext cx="6217303" cy="1600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E97134-FF0B-4A02-A079-2ACCC02FE08C}"/>
                  </a:ext>
                </a:extLst>
              </p:cNvPr>
              <p:cNvSpPr txBox="1"/>
              <p:nvPr/>
            </p:nvSpPr>
            <p:spPr>
              <a:xfrm>
                <a:off x="4847153" y="4179916"/>
                <a:ext cx="6887647" cy="2354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1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1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1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1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1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E97134-FF0B-4A02-A079-2ACCC02FE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153" y="4179916"/>
                <a:ext cx="6887647" cy="2354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Bent-Up 1">
            <a:extLst>
              <a:ext uri="{FF2B5EF4-FFF2-40B4-BE49-F238E27FC236}">
                <a16:creationId xmlns:a16="http://schemas.microsoft.com/office/drawing/2014/main" id="{DA739ECC-87CD-443E-91ED-E0B81FCE5FC4}"/>
              </a:ext>
            </a:extLst>
          </p:cNvPr>
          <p:cNvSpPr/>
          <p:nvPr/>
        </p:nvSpPr>
        <p:spPr>
          <a:xfrm rot="5400000">
            <a:off x="1833287" y="3819642"/>
            <a:ext cx="1935971" cy="1878587"/>
          </a:xfrm>
          <a:prstGeom prst="bentUpArrow">
            <a:avLst>
              <a:gd name="adj1" fmla="val 26469"/>
              <a:gd name="adj2" fmla="val 25000"/>
              <a:gd name="adj3" fmla="val 25000"/>
            </a:avLst>
          </a:prstGeom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988224B-15C3-4C43-BD95-01768D12B7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79760" y="2803320"/>
              <a:ext cx="7961400" cy="3817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988224B-15C3-4C43-BD95-01768D12B7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0400" y="2793960"/>
                <a:ext cx="7980120" cy="3836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981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00"/>
    </mc:Choice>
    <mc:Fallback xmlns="">
      <p:transition spd="slow" advTm="27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557F20-D294-4FD3-B988-0FEABDCC5287}"/>
                  </a:ext>
                </a:extLst>
              </p:cNvPr>
              <p:cNvSpPr txBox="1"/>
              <p:nvPr/>
            </p:nvSpPr>
            <p:spPr>
              <a:xfrm>
                <a:off x="274400" y="863766"/>
                <a:ext cx="5432899" cy="144988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  <m:r>
                      <a:rPr lang="en-GB" sz="6000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GB" sz="6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557F20-D294-4FD3-B988-0FEABDCC5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00" y="863766"/>
                <a:ext cx="5432899" cy="1449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CF41E1-D31F-46DD-BE8A-94E4CB1BE64A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C171818-DEF9-4BD8-B52D-A20464578A09}"/>
              </a:ext>
            </a:extLst>
          </p:cNvPr>
          <p:cNvGrpSpPr/>
          <p:nvPr/>
        </p:nvGrpSpPr>
        <p:grpSpPr>
          <a:xfrm>
            <a:off x="998351" y="5644845"/>
            <a:ext cx="1583099" cy="1189620"/>
            <a:chOff x="998351" y="5644845"/>
            <a:chExt cx="1583099" cy="118962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53DD062-CB06-4867-AF4F-1B5B0AE330D4}"/>
                </a:ext>
              </a:extLst>
            </p:cNvPr>
            <p:cNvCxnSpPr>
              <a:cxnSpLocks/>
            </p:cNvCxnSpPr>
            <p:nvPr/>
          </p:nvCxnSpPr>
          <p:spPr>
            <a:xfrm>
              <a:off x="1176370" y="5668853"/>
              <a:ext cx="1405080" cy="0"/>
            </a:xfrm>
            <a:prstGeom prst="straightConnector1">
              <a:avLst/>
            </a:prstGeom>
            <a:ln w="1143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C78D8-6B05-4541-BBAD-2F055FF79725}"/>
                    </a:ext>
                  </a:extLst>
                </p:cNvPr>
                <p:cNvSpPr txBox="1"/>
                <p:nvPr/>
              </p:nvSpPr>
              <p:spPr>
                <a:xfrm>
                  <a:off x="998351" y="5644845"/>
                  <a:ext cx="1405075" cy="11896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C78D8-6B05-4541-BBAD-2F055FF797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351" y="5644845"/>
                  <a:ext cx="1405075" cy="11896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6094B4-3257-47DB-9FE8-04B174927A22}"/>
              </a:ext>
            </a:extLst>
          </p:cNvPr>
          <p:cNvCxnSpPr>
            <a:cxnSpLocks/>
          </p:cNvCxnSpPr>
          <p:nvPr/>
        </p:nvCxnSpPr>
        <p:spPr>
          <a:xfrm flipV="1">
            <a:off x="1107281" y="2591847"/>
            <a:ext cx="1768852" cy="3040816"/>
          </a:xfrm>
          <a:prstGeom prst="straightConnector1">
            <a:avLst/>
          </a:prstGeom>
          <a:ln w="152400">
            <a:solidFill>
              <a:srgbClr val="4C21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6CFA91-0A5E-458F-AEA9-3BC9BE733C17}"/>
              </a:ext>
            </a:extLst>
          </p:cNvPr>
          <p:cNvCxnSpPr>
            <a:cxnSpLocks/>
          </p:cNvCxnSpPr>
          <p:nvPr/>
        </p:nvCxnSpPr>
        <p:spPr>
          <a:xfrm flipV="1">
            <a:off x="1411082" y="3404341"/>
            <a:ext cx="3647891" cy="2251075"/>
          </a:xfrm>
          <a:prstGeom prst="straightConnector1">
            <a:avLst/>
          </a:prstGeom>
          <a:ln w="152400">
            <a:solidFill>
              <a:srgbClr val="9E5E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137C7F-BA23-4F2D-8AFB-C93579C60A3E}"/>
              </a:ext>
            </a:extLst>
          </p:cNvPr>
          <p:cNvCxnSpPr>
            <a:cxnSpLocks/>
          </p:cNvCxnSpPr>
          <p:nvPr/>
        </p:nvCxnSpPr>
        <p:spPr>
          <a:xfrm>
            <a:off x="2937313" y="2576723"/>
            <a:ext cx="2121660" cy="812493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A75FA67-4B43-496D-9C1C-1CADA84DE55D}"/>
              </a:ext>
            </a:extLst>
          </p:cNvPr>
          <p:cNvSpPr txBox="1"/>
          <p:nvPr/>
        </p:nvSpPr>
        <p:spPr>
          <a:xfrm>
            <a:off x="80427" y="61635"/>
            <a:ext cx="4815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(Actual vector/arrow)</a:t>
            </a:r>
            <a:endParaRPr lang="en-CA" sz="36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8EE8A85-294C-4ABB-A2A8-9350DFB3148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93920" y="2340000"/>
              <a:ext cx="397080" cy="573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8EE8A85-294C-4ABB-A2A8-9350DFB314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84560" y="2330640"/>
                <a:ext cx="415800" cy="592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3733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128">
        <p:fade/>
      </p:transition>
    </mc:Choice>
    <mc:Fallback xmlns="">
      <p:transition spd="med" advTm="9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557F20-D294-4FD3-B988-0FEABDCC5287}"/>
                  </a:ext>
                </a:extLst>
              </p:cNvPr>
              <p:cNvSpPr txBox="1"/>
              <p:nvPr/>
            </p:nvSpPr>
            <p:spPr>
              <a:xfrm>
                <a:off x="274400" y="863766"/>
                <a:ext cx="5432899" cy="144988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  <m:r>
                      <a:rPr lang="en-GB" sz="6000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GB" sz="6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557F20-D294-4FD3-B988-0FEABDCC5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00" y="863766"/>
                <a:ext cx="5432899" cy="1449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DE4C7F-FD2A-4AD1-AC55-4530EFDE089E}"/>
                  </a:ext>
                </a:extLst>
              </p:cNvPr>
              <p:cNvSpPr txBox="1"/>
              <p:nvPr/>
            </p:nvSpPr>
            <p:spPr>
              <a:xfrm>
                <a:off x="7964068" y="933450"/>
                <a:ext cx="4189832" cy="3087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6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bSup>
                          <m:sSubSupPr>
                            <m:ctrlP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36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GB" sz="3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  ,</m:t>
                            </m:r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bSup>
                          <m:sSubSupPr>
                            <m:ctrlP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36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36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3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sSubSup>
                          <m:sSubSupPr>
                            <m:ctrlP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  ;</m:t>
                            </m:r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</m:e>
                    </m:d>
                    <m:acc>
                      <m:accPr>
                        <m:chr m:val="⃗"/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       </m:t>
                        </m:r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36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</m:e>
                    </m:d>
                    <m:acc>
                      <m:accPr>
                        <m:chr m:val="⃗"/>
                        <m:ctrlPr>
                          <a:rPr lang="en-GB" sz="3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DE4C7F-FD2A-4AD1-AC55-4530EFDE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068" y="933450"/>
                <a:ext cx="4189832" cy="30877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CF41E1-D31F-46DD-BE8A-94E4CB1BE64A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C171818-DEF9-4BD8-B52D-A20464578A09}"/>
              </a:ext>
            </a:extLst>
          </p:cNvPr>
          <p:cNvGrpSpPr/>
          <p:nvPr/>
        </p:nvGrpSpPr>
        <p:grpSpPr>
          <a:xfrm>
            <a:off x="998351" y="5644845"/>
            <a:ext cx="1583099" cy="1189620"/>
            <a:chOff x="998351" y="5644845"/>
            <a:chExt cx="1583099" cy="118962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53DD062-CB06-4867-AF4F-1B5B0AE330D4}"/>
                </a:ext>
              </a:extLst>
            </p:cNvPr>
            <p:cNvCxnSpPr>
              <a:cxnSpLocks/>
            </p:cNvCxnSpPr>
            <p:nvPr/>
          </p:nvCxnSpPr>
          <p:spPr>
            <a:xfrm>
              <a:off x="1176370" y="5668853"/>
              <a:ext cx="1405080" cy="0"/>
            </a:xfrm>
            <a:prstGeom prst="straightConnector1">
              <a:avLst/>
            </a:prstGeom>
            <a:ln w="1143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C78D8-6B05-4541-BBAD-2F055FF79725}"/>
                    </a:ext>
                  </a:extLst>
                </p:cNvPr>
                <p:cNvSpPr txBox="1"/>
                <p:nvPr/>
              </p:nvSpPr>
              <p:spPr>
                <a:xfrm>
                  <a:off x="998351" y="5644845"/>
                  <a:ext cx="1405075" cy="11896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ACC78D8-6B05-4541-BBAD-2F055FF797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351" y="5644845"/>
                  <a:ext cx="1405075" cy="11896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6094B4-3257-47DB-9FE8-04B174927A22}"/>
              </a:ext>
            </a:extLst>
          </p:cNvPr>
          <p:cNvCxnSpPr>
            <a:cxnSpLocks/>
          </p:cNvCxnSpPr>
          <p:nvPr/>
        </p:nvCxnSpPr>
        <p:spPr>
          <a:xfrm flipV="1">
            <a:off x="1107281" y="2591847"/>
            <a:ext cx="1768852" cy="3040816"/>
          </a:xfrm>
          <a:prstGeom prst="straightConnector1">
            <a:avLst/>
          </a:prstGeom>
          <a:ln w="152400">
            <a:solidFill>
              <a:srgbClr val="4C21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6CFA91-0A5E-458F-AEA9-3BC9BE733C17}"/>
              </a:ext>
            </a:extLst>
          </p:cNvPr>
          <p:cNvCxnSpPr>
            <a:cxnSpLocks/>
          </p:cNvCxnSpPr>
          <p:nvPr/>
        </p:nvCxnSpPr>
        <p:spPr>
          <a:xfrm flipV="1">
            <a:off x="1411082" y="3404341"/>
            <a:ext cx="3647891" cy="2251075"/>
          </a:xfrm>
          <a:prstGeom prst="straightConnector1">
            <a:avLst/>
          </a:prstGeom>
          <a:ln w="152400">
            <a:solidFill>
              <a:srgbClr val="9E5E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137C7F-BA23-4F2D-8AFB-C93579C60A3E}"/>
              </a:ext>
            </a:extLst>
          </p:cNvPr>
          <p:cNvCxnSpPr>
            <a:cxnSpLocks/>
          </p:cNvCxnSpPr>
          <p:nvPr/>
        </p:nvCxnSpPr>
        <p:spPr>
          <a:xfrm>
            <a:off x="2937313" y="2576723"/>
            <a:ext cx="2121660" cy="812493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0C16D49-D2EA-4A62-B571-22A877DDF1B8}"/>
              </a:ext>
            </a:extLst>
          </p:cNvPr>
          <p:cNvGrpSpPr/>
          <p:nvPr/>
        </p:nvGrpSpPr>
        <p:grpSpPr>
          <a:xfrm>
            <a:off x="6496607" y="3954888"/>
            <a:ext cx="4351649" cy="2247322"/>
            <a:chOff x="6496607" y="3954888"/>
            <a:chExt cx="4351649" cy="22473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04E8FD-1F8C-4591-8D7F-4032A84090E6}"/>
                    </a:ext>
                  </a:extLst>
                </p:cNvPr>
                <p:cNvSpPr txBox="1"/>
                <p:nvPr/>
              </p:nvSpPr>
              <p:spPr>
                <a:xfrm>
                  <a:off x="9807326" y="5371213"/>
                  <a:ext cx="1040930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04E8FD-1F8C-4591-8D7F-4032A8409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7326" y="5371213"/>
                  <a:ext cx="1040930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2E01114-489A-42BF-8CFF-4051A770036F}"/>
                </a:ext>
              </a:extLst>
            </p:cNvPr>
            <p:cNvGrpSpPr/>
            <p:nvPr/>
          </p:nvGrpSpPr>
          <p:grpSpPr>
            <a:xfrm>
              <a:off x="7742106" y="4186238"/>
              <a:ext cx="2243728" cy="1835134"/>
              <a:chOff x="7720907" y="5137175"/>
              <a:chExt cx="1442431" cy="117975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A2F4941-393C-489C-B9C4-426E640B20B2}"/>
                  </a:ext>
                </a:extLst>
              </p:cNvPr>
              <p:cNvGrpSpPr/>
              <p:nvPr/>
            </p:nvGrpSpPr>
            <p:grpSpPr>
              <a:xfrm>
                <a:off x="8180438" y="5334033"/>
                <a:ext cx="982900" cy="982900"/>
                <a:chOff x="8180438" y="5334033"/>
                <a:chExt cx="982900" cy="982900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9C864BDC-8C86-4DDF-BF1B-9F6A754535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80438" y="6279984"/>
                  <a:ext cx="982900" cy="0"/>
                </a:xfrm>
                <a:prstGeom prst="straightConnector1">
                  <a:avLst/>
                </a:prstGeom>
                <a:ln w="1143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6BAEA1EF-BE80-4E06-865C-E86C7FD40A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698338" y="5825483"/>
                  <a:ext cx="982900" cy="0"/>
                </a:xfrm>
                <a:prstGeom prst="straightConnector1">
                  <a:avLst/>
                </a:prstGeom>
                <a:ln w="1143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1E12827-078C-4033-98F7-991F602CE27B}"/>
                  </a:ext>
                </a:extLst>
              </p:cNvPr>
              <p:cNvGrpSpPr/>
              <p:nvPr/>
            </p:nvGrpSpPr>
            <p:grpSpPr>
              <a:xfrm rot="18900000">
                <a:off x="7720907" y="5137175"/>
                <a:ext cx="982900" cy="982900"/>
                <a:chOff x="8180438" y="5334033"/>
                <a:chExt cx="982900" cy="982900"/>
              </a:xfrm>
            </p:grpSpPr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4AFEC6B8-020A-493D-96B3-891853C8BC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80438" y="6279984"/>
                  <a:ext cx="982900" cy="0"/>
                </a:xfrm>
                <a:prstGeom prst="straightConnector1">
                  <a:avLst/>
                </a:prstGeom>
                <a:ln w="1143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BA37782C-D9AA-455A-96C9-C31D17BD1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698338" y="5825483"/>
                  <a:ext cx="982900" cy="0"/>
                </a:xfrm>
                <a:prstGeom prst="straightConnector1">
                  <a:avLst/>
                </a:prstGeom>
                <a:ln w="1143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0A9A883-DD2D-43FB-9A6C-56D62F167348}"/>
                    </a:ext>
                  </a:extLst>
                </p:cNvPr>
                <p:cNvSpPr txBox="1"/>
                <p:nvPr/>
              </p:nvSpPr>
              <p:spPr>
                <a:xfrm>
                  <a:off x="9286861" y="4186905"/>
                  <a:ext cx="1040930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0A9A883-DD2D-43FB-9A6C-56D62F1673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6861" y="4186905"/>
                  <a:ext cx="1040930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D26B8D1-4F20-4F8A-83BC-4DE5403FE67B}"/>
                    </a:ext>
                  </a:extLst>
                </p:cNvPr>
                <p:cNvSpPr txBox="1"/>
                <p:nvPr/>
              </p:nvSpPr>
              <p:spPr>
                <a:xfrm>
                  <a:off x="7537537" y="3954888"/>
                  <a:ext cx="1040930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D26B8D1-4F20-4F8A-83BC-4DE5403FE6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7537" y="3954888"/>
                  <a:ext cx="1040930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F1691C4-7937-4A67-A68C-E46FC5C362DE}"/>
                    </a:ext>
                  </a:extLst>
                </p:cNvPr>
                <p:cNvSpPr txBox="1"/>
                <p:nvPr/>
              </p:nvSpPr>
              <p:spPr>
                <a:xfrm>
                  <a:off x="6496607" y="4619613"/>
                  <a:ext cx="1040930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F1691C4-7937-4A67-A68C-E46FC5C362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6607" y="4619613"/>
                  <a:ext cx="1040930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35C2E5-D392-4CCC-B5E2-DD8ACEF03001}"/>
                  </a:ext>
                </a:extLst>
              </p:cNvPr>
              <p:cNvSpPr txBox="1"/>
              <p:nvPr/>
            </p:nvSpPr>
            <p:spPr>
              <a:xfrm>
                <a:off x="6553757" y="933450"/>
                <a:ext cx="1341720" cy="917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GB" sz="4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GB" sz="4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endParaRPr lang="en-CA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35C2E5-D392-4CCC-B5E2-DD8ACEF03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757" y="933450"/>
                <a:ext cx="1341720" cy="9178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FA75FA67-4B43-496D-9C1C-1CADA84DE55D}"/>
              </a:ext>
            </a:extLst>
          </p:cNvPr>
          <p:cNvSpPr txBox="1"/>
          <p:nvPr/>
        </p:nvSpPr>
        <p:spPr>
          <a:xfrm>
            <a:off x="80427" y="61635"/>
            <a:ext cx="4815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(Actual vector/arrow)</a:t>
            </a:r>
            <a:endParaRPr lang="en-CA" sz="3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3E7BFB-14D6-4BE1-9FBD-3BFB7CDEF476}"/>
              </a:ext>
            </a:extLst>
          </p:cNvPr>
          <p:cNvSpPr txBox="1"/>
          <p:nvPr/>
        </p:nvSpPr>
        <p:spPr>
          <a:xfrm>
            <a:off x="6170755" y="77649"/>
            <a:ext cx="4815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(Vector components)</a:t>
            </a:r>
            <a:endParaRPr lang="en-CA" sz="36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AD7E50-B091-4D87-996B-6EAAB2C2DF26}"/>
              </a:ext>
            </a:extLst>
          </p:cNvPr>
          <p:cNvCxnSpPr>
            <a:cxnSpLocks/>
          </p:cNvCxnSpPr>
          <p:nvPr/>
        </p:nvCxnSpPr>
        <p:spPr>
          <a:xfrm>
            <a:off x="2937313" y="2583557"/>
            <a:ext cx="2121660" cy="812493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F2B5215-DA4D-4048-A929-BA37B5E3A01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007720" y="1049040"/>
              <a:ext cx="1010520" cy="3130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F2B5215-DA4D-4048-A929-BA37B5E3A0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98360" y="1039680"/>
                <a:ext cx="1029240" cy="3148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48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400">
        <p:fade/>
      </p:transition>
    </mc:Choice>
    <mc:Fallback xmlns="">
      <p:transition spd="med" advTm="20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5521 0.491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60" y="2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3" grpId="0"/>
      <p:bldP spid="4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CDB5A-91CC-4B81-95A2-5461A78D6C4B}"/>
              </a:ext>
            </a:extLst>
          </p:cNvPr>
          <p:cNvSpPr txBox="1"/>
          <p:nvPr/>
        </p:nvSpPr>
        <p:spPr>
          <a:xfrm>
            <a:off x="88491" y="89596"/>
            <a:ext cx="8554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Comparing vectors in </a:t>
            </a:r>
            <a:r>
              <a:rPr lang="en-GB" sz="4400" b="1" dirty="0"/>
              <a:t>Flat Space</a:t>
            </a:r>
            <a:endParaRPr lang="en-CA" sz="4400" b="1" dirty="0"/>
          </a:p>
        </p:txBody>
      </p:sp>
      <p:pic>
        <p:nvPicPr>
          <p:cNvPr id="2050" name="Picture 2" descr="Wooden, Oak, Texture, Board, Wood, Wooden Planks">
            <a:extLst>
              <a:ext uri="{FF2B5EF4-FFF2-40B4-BE49-F238E27FC236}">
                <a16:creationId xmlns:a16="http://schemas.microsoft.com/office/drawing/2014/main" id="{0A1741F9-D941-4492-96E0-6D1F06147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" y="1244600"/>
            <a:ext cx="76962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D50C44-9AFA-4D39-9171-D6047304CC2B}"/>
              </a:ext>
            </a:extLst>
          </p:cNvPr>
          <p:cNvCxnSpPr/>
          <p:nvPr/>
        </p:nvCxnSpPr>
        <p:spPr>
          <a:xfrm flipV="1">
            <a:off x="1097280" y="1797148"/>
            <a:ext cx="1237957" cy="1631852"/>
          </a:xfrm>
          <a:prstGeom prst="straightConnector1">
            <a:avLst/>
          </a:prstGeom>
          <a:ln w="152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630686-A390-4AA0-A323-5F453D59D5A9}"/>
              </a:ext>
            </a:extLst>
          </p:cNvPr>
          <p:cNvCxnSpPr/>
          <p:nvPr/>
        </p:nvCxnSpPr>
        <p:spPr>
          <a:xfrm flipV="1">
            <a:off x="6496930" y="3429000"/>
            <a:ext cx="1237957" cy="1631852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CC39AF-C3D8-4ED7-8F9C-8E0BA9ABFC60}"/>
              </a:ext>
            </a:extLst>
          </p:cNvPr>
          <p:cNvCxnSpPr/>
          <p:nvPr/>
        </p:nvCxnSpPr>
        <p:spPr>
          <a:xfrm flipV="1">
            <a:off x="1097279" y="1797148"/>
            <a:ext cx="1237957" cy="1631852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29EF82-1C5C-4E2D-9A1F-1F174D2ED4CE}"/>
              </a:ext>
            </a:extLst>
          </p:cNvPr>
          <p:cNvSpPr txBox="1"/>
          <p:nvPr/>
        </p:nvSpPr>
        <p:spPr>
          <a:xfrm>
            <a:off x="5319824" y="5259457"/>
            <a:ext cx="2354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basepoint</a:t>
            </a:r>
            <a:endParaRPr lang="en-CA" sz="3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7F916AE-3620-4A07-BA9A-1B48CE4487C7}"/>
              </a:ext>
            </a:extLst>
          </p:cNvPr>
          <p:cNvSpPr/>
          <p:nvPr/>
        </p:nvSpPr>
        <p:spPr>
          <a:xfrm>
            <a:off x="6328703" y="4892626"/>
            <a:ext cx="336452" cy="3364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34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43"/>
    </mc:Choice>
    <mc:Fallback xmlns="">
      <p:transition spd="slow" advTm="16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44765 0.2379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83" y="1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1A05678-8BA6-4D4A-9EB5-1473DF522D93}"/>
              </a:ext>
            </a:extLst>
          </p:cNvPr>
          <p:cNvGrpSpPr/>
          <p:nvPr/>
        </p:nvGrpSpPr>
        <p:grpSpPr>
          <a:xfrm>
            <a:off x="622609" y="1201126"/>
            <a:ext cx="4593115" cy="4608147"/>
            <a:chOff x="7467082" y="1224674"/>
            <a:chExt cx="3640212" cy="365212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270D507-D4D3-4774-B08D-B5BF216450B4}"/>
                </a:ext>
              </a:extLst>
            </p:cNvPr>
            <p:cNvGrpSpPr/>
            <p:nvPr/>
          </p:nvGrpSpPr>
          <p:grpSpPr>
            <a:xfrm>
              <a:off x="7467082" y="1322361"/>
              <a:ext cx="3554439" cy="3554439"/>
              <a:chOff x="8261590" y="2445633"/>
              <a:chExt cx="3383130" cy="338313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9206EB1-E9B9-4E5D-8AC4-C63B1BDD029A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E24900E-416B-434A-8357-B5AB1334DAB6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AD20A25-D268-4183-82AE-215EB8C8E647}"/>
                </a:ext>
              </a:extLst>
            </p:cNvPr>
            <p:cNvSpPr/>
            <p:nvPr/>
          </p:nvSpPr>
          <p:spPr>
            <a:xfrm>
              <a:off x="9167320" y="1224674"/>
              <a:ext cx="196947" cy="19694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527CB6-E633-4E70-B924-2E54D12D403B}"/>
                </a:ext>
              </a:extLst>
            </p:cNvPr>
            <p:cNvSpPr/>
            <p:nvPr/>
          </p:nvSpPr>
          <p:spPr>
            <a:xfrm>
              <a:off x="10910347" y="3343226"/>
              <a:ext cx="196947" cy="19694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1D9E827-8A54-4A9C-B6B9-8ABEC996C08A}"/>
              </a:ext>
            </a:extLst>
          </p:cNvPr>
          <p:cNvSpPr txBox="1"/>
          <p:nvPr/>
        </p:nvSpPr>
        <p:spPr>
          <a:xfrm>
            <a:off x="88491" y="89596"/>
            <a:ext cx="8554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Comparing vectors in </a:t>
            </a:r>
            <a:r>
              <a:rPr lang="en-GB" sz="4400" b="1" dirty="0"/>
              <a:t>Curved Space</a:t>
            </a:r>
            <a:endParaRPr lang="en-CA" sz="4400" b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CCD020-12C8-4BEA-BD85-B0E3FE6C1732}"/>
              </a:ext>
            </a:extLst>
          </p:cNvPr>
          <p:cNvCxnSpPr/>
          <p:nvPr/>
        </p:nvCxnSpPr>
        <p:spPr>
          <a:xfrm rot="3600000" flipV="1">
            <a:off x="3289295" y="589848"/>
            <a:ext cx="1237957" cy="1631852"/>
          </a:xfrm>
          <a:prstGeom prst="straightConnector1">
            <a:avLst/>
          </a:prstGeom>
          <a:ln w="152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F693888-AB0D-484E-9A34-0D8C69E27953}"/>
              </a:ext>
            </a:extLst>
          </p:cNvPr>
          <p:cNvCxnSpPr/>
          <p:nvPr/>
        </p:nvCxnSpPr>
        <p:spPr>
          <a:xfrm rot="3600000" flipV="1">
            <a:off x="3289294" y="589848"/>
            <a:ext cx="1237957" cy="1631852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935873-BF9C-4AA3-A890-7B541125322D}"/>
              </a:ext>
            </a:extLst>
          </p:cNvPr>
          <p:cNvCxnSpPr>
            <a:cxnSpLocks/>
          </p:cNvCxnSpPr>
          <p:nvPr/>
        </p:nvCxnSpPr>
        <p:spPr>
          <a:xfrm rot="8560627" flipV="1">
            <a:off x="4490089" y="4159199"/>
            <a:ext cx="1237957" cy="1631852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83D1B1-C51D-4F16-85D8-B1484E55019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41120" y="3857760"/>
              <a:ext cx="725400" cy="780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83D1B1-C51D-4F16-85D8-B1484E5501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1760" y="3848400"/>
                <a:ext cx="744120" cy="799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7922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061">
        <p:fade/>
      </p:transition>
    </mc:Choice>
    <mc:Fallback xmlns="">
      <p:transition spd="med" advTm="140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L 0.17943 0.3960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1" y="1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1A05678-8BA6-4D4A-9EB5-1473DF522D93}"/>
              </a:ext>
            </a:extLst>
          </p:cNvPr>
          <p:cNvGrpSpPr/>
          <p:nvPr/>
        </p:nvGrpSpPr>
        <p:grpSpPr>
          <a:xfrm>
            <a:off x="622609" y="1201126"/>
            <a:ext cx="4593115" cy="4608147"/>
            <a:chOff x="7467082" y="1224674"/>
            <a:chExt cx="3640212" cy="365212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270D507-D4D3-4774-B08D-B5BF216450B4}"/>
                </a:ext>
              </a:extLst>
            </p:cNvPr>
            <p:cNvGrpSpPr/>
            <p:nvPr/>
          </p:nvGrpSpPr>
          <p:grpSpPr>
            <a:xfrm>
              <a:off x="7467082" y="1322361"/>
              <a:ext cx="3554439" cy="3554439"/>
              <a:chOff x="8261590" y="2445633"/>
              <a:chExt cx="3383130" cy="338313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9206EB1-E9B9-4E5D-8AC4-C63B1BDD029A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E24900E-416B-434A-8357-B5AB1334DAB6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AD20A25-D268-4183-82AE-215EB8C8E647}"/>
                </a:ext>
              </a:extLst>
            </p:cNvPr>
            <p:cNvSpPr/>
            <p:nvPr/>
          </p:nvSpPr>
          <p:spPr>
            <a:xfrm>
              <a:off x="9167320" y="1224674"/>
              <a:ext cx="196947" cy="19694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527CB6-E633-4E70-B924-2E54D12D403B}"/>
                </a:ext>
              </a:extLst>
            </p:cNvPr>
            <p:cNvSpPr/>
            <p:nvPr/>
          </p:nvSpPr>
          <p:spPr>
            <a:xfrm>
              <a:off x="10910347" y="3343226"/>
              <a:ext cx="196947" cy="19694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1D9E827-8A54-4A9C-B6B9-8ABEC996C08A}"/>
              </a:ext>
            </a:extLst>
          </p:cNvPr>
          <p:cNvSpPr txBox="1"/>
          <p:nvPr/>
        </p:nvSpPr>
        <p:spPr>
          <a:xfrm>
            <a:off x="88491" y="89596"/>
            <a:ext cx="8554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Comparing vectors in </a:t>
            </a:r>
            <a:r>
              <a:rPr lang="en-GB" sz="4400" b="1" dirty="0"/>
              <a:t>Curved Space</a:t>
            </a:r>
            <a:endParaRPr lang="en-CA" sz="4400" b="1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78DD6B8-E7D8-42B6-981A-58BCD96E76B6}"/>
              </a:ext>
            </a:extLst>
          </p:cNvPr>
          <p:cNvSpPr/>
          <p:nvPr/>
        </p:nvSpPr>
        <p:spPr>
          <a:xfrm rot="19776822">
            <a:off x="769419" y="1221185"/>
            <a:ext cx="4261244" cy="4977132"/>
          </a:xfrm>
          <a:prstGeom prst="arc">
            <a:avLst>
              <a:gd name="adj1" fmla="val 18069979"/>
              <a:gd name="adj2" fmla="val 2332061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B750B7-F2E1-4FFD-BC5B-4983D477533E}"/>
              </a:ext>
            </a:extLst>
          </p:cNvPr>
          <p:cNvCxnSpPr>
            <a:cxnSpLocks/>
          </p:cNvCxnSpPr>
          <p:nvPr/>
        </p:nvCxnSpPr>
        <p:spPr>
          <a:xfrm>
            <a:off x="2895355" y="1304212"/>
            <a:ext cx="1946977" cy="297678"/>
          </a:xfrm>
          <a:prstGeom prst="straightConnector1">
            <a:avLst/>
          </a:prstGeom>
          <a:ln w="1016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67F94A-C49B-4E55-BB6B-48071892C865}"/>
              </a:ext>
            </a:extLst>
          </p:cNvPr>
          <p:cNvSpPr txBox="1"/>
          <p:nvPr/>
        </p:nvSpPr>
        <p:spPr>
          <a:xfrm>
            <a:off x="6302780" y="961571"/>
            <a:ext cx="45870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u="sng" dirty="0">
                <a:solidFill>
                  <a:srgbClr val="FF0000"/>
                </a:solidFill>
              </a:rPr>
              <a:t>Parallel Transport</a:t>
            </a:r>
            <a:r>
              <a:rPr lang="en-GB" sz="4000" dirty="0"/>
              <a:t>:</a:t>
            </a:r>
            <a:br>
              <a:rPr lang="en-GB" sz="4000" dirty="0"/>
            </a:br>
            <a:r>
              <a:rPr lang="en-GB" sz="4000" dirty="0"/>
              <a:t>march along a curve, keeping the vector as straight as possible</a:t>
            </a:r>
            <a:endParaRPr lang="en-CA" sz="3600" dirty="0"/>
          </a:p>
        </p:txBody>
      </p:sp>
      <p:pic>
        <p:nvPicPr>
          <p:cNvPr id="1028" name="Picture 4" descr="Silhouette, Javelin, Throw, Sport, Athlete, Spear, Man">
            <a:extLst>
              <a:ext uri="{FF2B5EF4-FFF2-40B4-BE49-F238E27FC236}">
                <a16:creationId xmlns:a16="http://schemas.microsoft.com/office/drawing/2014/main" id="{D4ACB117-4287-427A-9EEF-490FE24A0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6393681" y="3201215"/>
            <a:ext cx="3892758" cy="25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Silhouette, Javelin, Throw, Sport, Athlete, Spear, Man">
            <a:extLst>
              <a:ext uri="{FF2B5EF4-FFF2-40B4-BE49-F238E27FC236}">
                <a16:creationId xmlns:a16="http://schemas.microsoft.com/office/drawing/2014/main" id="{F63F585D-996A-4A44-B062-08E1CCB7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074590" y="516882"/>
            <a:ext cx="1455704" cy="95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Silhouette, Javelin, Throw, Sport, Athlete, Spear, Man">
            <a:extLst>
              <a:ext uri="{FF2B5EF4-FFF2-40B4-BE49-F238E27FC236}">
                <a16:creationId xmlns:a16="http://schemas.microsoft.com/office/drawing/2014/main" id="{55E5F785-01D6-4717-B6A9-5C85B4295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0000">
            <a:off x="3652954" y="950755"/>
            <a:ext cx="1455704" cy="95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Silhouette, Javelin, Throw, Sport, Athlete, Spear, Man">
            <a:extLst>
              <a:ext uri="{FF2B5EF4-FFF2-40B4-BE49-F238E27FC236}">
                <a16:creationId xmlns:a16="http://schemas.microsoft.com/office/drawing/2014/main" id="{4A0E6A02-036E-4029-9589-5AE94FA1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75031" y="2024038"/>
            <a:ext cx="1455704" cy="95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Silhouette, Javelin, Throw, Sport, Athlete, Spear, Man">
            <a:extLst>
              <a:ext uri="{FF2B5EF4-FFF2-40B4-BE49-F238E27FC236}">
                <a16:creationId xmlns:a16="http://schemas.microsoft.com/office/drawing/2014/main" id="{94732B5A-3ED9-4141-B18D-37513C762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00000">
            <a:off x="4846484" y="3318489"/>
            <a:ext cx="1455704" cy="95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647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869">
        <p:fade/>
      </p:transition>
    </mc:Choice>
    <mc:Fallback xmlns="">
      <p:transition spd="med" advTm="23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1A05678-8BA6-4D4A-9EB5-1473DF522D93}"/>
              </a:ext>
            </a:extLst>
          </p:cNvPr>
          <p:cNvGrpSpPr/>
          <p:nvPr/>
        </p:nvGrpSpPr>
        <p:grpSpPr>
          <a:xfrm>
            <a:off x="622609" y="1201126"/>
            <a:ext cx="4593115" cy="4608147"/>
            <a:chOff x="7467082" y="1224674"/>
            <a:chExt cx="3640212" cy="365212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270D507-D4D3-4774-B08D-B5BF216450B4}"/>
                </a:ext>
              </a:extLst>
            </p:cNvPr>
            <p:cNvGrpSpPr/>
            <p:nvPr/>
          </p:nvGrpSpPr>
          <p:grpSpPr>
            <a:xfrm>
              <a:off x="7467082" y="1322361"/>
              <a:ext cx="3554439" cy="3554439"/>
              <a:chOff x="8261590" y="2445633"/>
              <a:chExt cx="3383130" cy="338313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9206EB1-E9B9-4E5D-8AC4-C63B1BDD029A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E24900E-416B-434A-8357-B5AB1334DAB6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AD20A25-D268-4183-82AE-215EB8C8E647}"/>
                </a:ext>
              </a:extLst>
            </p:cNvPr>
            <p:cNvSpPr/>
            <p:nvPr/>
          </p:nvSpPr>
          <p:spPr>
            <a:xfrm>
              <a:off x="9167320" y="1224674"/>
              <a:ext cx="196947" cy="19694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527CB6-E633-4E70-B924-2E54D12D403B}"/>
                </a:ext>
              </a:extLst>
            </p:cNvPr>
            <p:cNvSpPr/>
            <p:nvPr/>
          </p:nvSpPr>
          <p:spPr>
            <a:xfrm>
              <a:off x="10910347" y="3343226"/>
              <a:ext cx="196947" cy="19694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1D9E827-8A54-4A9C-B6B9-8ABEC996C08A}"/>
              </a:ext>
            </a:extLst>
          </p:cNvPr>
          <p:cNvSpPr txBox="1"/>
          <p:nvPr/>
        </p:nvSpPr>
        <p:spPr>
          <a:xfrm>
            <a:off x="88491" y="89596"/>
            <a:ext cx="8554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Comparing vectors in </a:t>
            </a:r>
            <a:r>
              <a:rPr lang="en-GB" sz="4400" b="1" dirty="0"/>
              <a:t>Curved Space</a:t>
            </a:r>
            <a:endParaRPr lang="en-CA" sz="4400" b="1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78DD6B8-E7D8-42B6-981A-58BCD96E76B6}"/>
              </a:ext>
            </a:extLst>
          </p:cNvPr>
          <p:cNvSpPr/>
          <p:nvPr/>
        </p:nvSpPr>
        <p:spPr>
          <a:xfrm rot="19776822">
            <a:off x="769419" y="1221185"/>
            <a:ext cx="4261244" cy="4977132"/>
          </a:xfrm>
          <a:prstGeom prst="arc">
            <a:avLst>
              <a:gd name="adj1" fmla="val 18069979"/>
              <a:gd name="adj2" fmla="val 2332061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B750B7-F2E1-4FFD-BC5B-4983D477533E}"/>
              </a:ext>
            </a:extLst>
          </p:cNvPr>
          <p:cNvCxnSpPr>
            <a:cxnSpLocks/>
          </p:cNvCxnSpPr>
          <p:nvPr/>
        </p:nvCxnSpPr>
        <p:spPr>
          <a:xfrm>
            <a:off x="2895355" y="1304212"/>
            <a:ext cx="1946977" cy="297678"/>
          </a:xfrm>
          <a:prstGeom prst="straightConnector1">
            <a:avLst/>
          </a:prstGeom>
          <a:ln w="1016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764BF1-FF1A-4754-BD1F-7613825319BD}"/>
              </a:ext>
            </a:extLst>
          </p:cNvPr>
          <p:cNvCxnSpPr>
            <a:cxnSpLocks/>
          </p:cNvCxnSpPr>
          <p:nvPr/>
        </p:nvCxnSpPr>
        <p:spPr>
          <a:xfrm>
            <a:off x="5137800" y="3980242"/>
            <a:ext cx="0" cy="1962319"/>
          </a:xfrm>
          <a:prstGeom prst="straightConnector1">
            <a:avLst/>
          </a:prstGeom>
          <a:ln w="101600">
            <a:solidFill>
              <a:srgbClr val="C39BE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90C42A-58E4-4167-96DF-E08DAE90B666}"/>
              </a:ext>
            </a:extLst>
          </p:cNvPr>
          <p:cNvCxnSpPr>
            <a:cxnSpLocks/>
          </p:cNvCxnSpPr>
          <p:nvPr/>
        </p:nvCxnSpPr>
        <p:spPr>
          <a:xfrm rot="19500470">
            <a:off x="5397028" y="2609370"/>
            <a:ext cx="0" cy="1962319"/>
          </a:xfrm>
          <a:prstGeom prst="straightConnector1">
            <a:avLst/>
          </a:prstGeom>
          <a:ln w="101600">
            <a:solidFill>
              <a:srgbClr val="A163C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190843-6595-4790-A432-C921DFB913CA}"/>
              </a:ext>
            </a:extLst>
          </p:cNvPr>
          <p:cNvCxnSpPr>
            <a:cxnSpLocks/>
          </p:cNvCxnSpPr>
          <p:nvPr/>
        </p:nvCxnSpPr>
        <p:spPr>
          <a:xfrm rot="18000000">
            <a:off x="4875244" y="1350503"/>
            <a:ext cx="0" cy="1962319"/>
          </a:xfrm>
          <a:prstGeom prst="straightConnector1">
            <a:avLst/>
          </a:prstGeom>
          <a:ln w="101600">
            <a:solidFill>
              <a:srgbClr val="7332A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67F94A-C49B-4E55-BB6B-48071892C865}"/>
              </a:ext>
            </a:extLst>
          </p:cNvPr>
          <p:cNvSpPr txBox="1"/>
          <p:nvPr/>
        </p:nvSpPr>
        <p:spPr>
          <a:xfrm>
            <a:off x="6302780" y="961571"/>
            <a:ext cx="45870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u="sng" dirty="0">
                <a:solidFill>
                  <a:srgbClr val="FF0000"/>
                </a:solidFill>
              </a:rPr>
              <a:t>Parallel Transport</a:t>
            </a:r>
            <a:r>
              <a:rPr lang="en-GB" sz="4000" dirty="0"/>
              <a:t>:</a:t>
            </a:r>
            <a:br>
              <a:rPr lang="en-GB" sz="4000" dirty="0"/>
            </a:br>
            <a:r>
              <a:rPr lang="en-GB" sz="4000" dirty="0"/>
              <a:t>march along a curve, keeping the vector as straight as possible</a:t>
            </a:r>
            <a:endParaRPr lang="en-CA" sz="3600" dirty="0"/>
          </a:p>
        </p:txBody>
      </p:sp>
      <p:pic>
        <p:nvPicPr>
          <p:cNvPr id="16" name="Picture 4" descr="Silhouette, Javelin, Throw, Sport, Athlete, Spear, Man">
            <a:extLst>
              <a:ext uri="{FF2B5EF4-FFF2-40B4-BE49-F238E27FC236}">
                <a16:creationId xmlns:a16="http://schemas.microsoft.com/office/drawing/2014/main" id="{2EAF0702-D568-43A6-BD65-A5B3471B2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6393681" y="3201215"/>
            <a:ext cx="3892758" cy="25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544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943">
        <p:fade/>
      </p:transition>
    </mc:Choice>
    <mc:Fallback xmlns="">
      <p:transition spd="med" advTm="109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1A05678-8BA6-4D4A-9EB5-1473DF522D93}"/>
              </a:ext>
            </a:extLst>
          </p:cNvPr>
          <p:cNvGrpSpPr/>
          <p:nvPr/>
        </p:nvGrpSpPr>
        <p:grpSpPr>
          <a:xfrm>
            <a:off x="622609" y="1201126"/>
            <a:ext cx="4593115" cy="4608147"/>
            <a:chOff x="7467082" y="1224674"/>
            <a:chExt cx="3640212" cy="365212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270D507-D4D3-4774-B08D-B5BF216450B4}"/>
                </a:ext>
              </a:extLst>
            </p:cNvPr>
            <p:cNvGrpSpPr/>
            <p:nvPr/>
          </p:nvGrpSpPr>
          <p:grpSpPr>
            <a:xfrm>
              <a:off x="7467082" y="1322361"/>
              <a:ext cx="3554439" cy="3554439"/>
              <a:chOff x="8261590" y="2445633"/>
              <a:chExt cx="3383130" cy="338313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9206EB1-E9B9-4E5D-8AC4-C63B1BDD029A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E24900E-416B-434A-8357-B5AB1334DAB6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AD20A25-D268-4183-82AE-215EB8C8E647}"/>
                </a:ext>
              </a:extLst>
            </p:cNvPr>
            <p:cNvSpPr/>
            <p:nvPr/>
          </p:nvSpPr>
          <p:spPr>
            <a:xfrm>
              <a:off x="9167320" y="1224674"/>
              <a:ext cx="196947" cy="19694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527CB6-E633-4E70-B924-2E54D12D403B}"/>
                </a:ext>
              </a:extLst>
            </p:cNvPr>
            <p:cNvSpPr/>
            <p:nvPr/>
          </p:nvSpPr>
          <p:spPr>
            <a:xfrm>
              <a:off x="10910347" y="3343226"/>
              <a:ext cx="196947" cy="19694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1D9E827-8A54-4A9C-B6B9-8ABEC996C08A}"/>
              </a:ext>
            </a:extLst>
          </p:cNvPr>
          <p:cNvSpPr txBox="1"/>
          <p:nvPr/>
        </p:nvSpPr>
        <p:spPr>
          <a:xfrm>
            <a:off x="88491" y="89596"/>
            <a:ext cx="8554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Comparing vectors in </a:t>
            </a:r>
            <a:r>
              <a:rPr lang="en-GB" sz="4400" b="1" dirty="0"/>
              <a:t>Curved Space</a:t>
            </a:r>
            <a:endParaRPr lang="en-CA" sz="4400" b="1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78DD6B8-E7D8-42B6-981A-58BCD96E76B6}"/>
              </a:ext>
            </a:extLst>
          </p:cNvPr>
          <p:cNvSpPr/>
          <p:nvPr/>
        </p:nvSpPr>
        <p:spPr>
          <a:xfrm rot="19776822">
            <a:off x="769419" y="1221185"/>
            <a:ext cx="4261244" cy="4977132"/>
          </a:xfrm>
          <a:prstGeom prst="arc">
            <a:avLst>
              <a:gd name="adj1" fmla="val 18069979"/>
              <a:gd name="adj2" fmla="val 2332061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B750B7-F2E1-4FFD-BC5B-4983D477533E}"/>
              </a:ext>
            </a:extLst>
          </p:cNvPr>
          <p:cNvCxnSpPr>
            <a:cxnSpLocks/>
          </p:cNvCxnSpPr>
          <p:nvPr/>
        </p:nvCxnSpPr>
        <p:spPr>
          <a:xfrm>
            <a:off x="2895355" y="1304212"/>
            <a:ext cx="1946977" cy="297678"/>
          </a:xfrm>
          <a:prstGeom prst="straightConnector1">
            <a:avLst/>
          </a:prstGeom>
          <a:ln w="1016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764BF1-FF1A-4754-BD1F-7613825319BD}"/>
              </a:ext>
            </a:extLst>
          </p:cNvPr>
          <p:cNvCxnSpPr>
            <a:cxnSpLocks/>
          </p:cNvCxnSpPr>
          <p:nvPr/>
        </p:nvCxnSpPr>
        <p:spPr>
          <a:xfrm>
            <a:off x="5137800" y="3980242"/>
            <a:ext cx="0" cy="1962319"/>
          </a:xfrm>
          <a:prstGeom prst="straightConnector1">
            <a:avLst/>
          </a:prstGeom>
          <a:ln w="101600">
            <a:solidFill>
              <a:srgbClr val="C39BE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90C42A-58E4-4167-96DF-E08DAE90B666}"/>
              </a:ext>
            </a:extLst>
          </p:cNvPr>
          <p:cNvCxnSpPr>
            <a:cxnSpLocks/>
          </p:cNvCxnSpPr>
          <p:nvPr/>
        </p:nvCxnSpPr>
        <p:spPr>
          <a:xfrm rot="19500470">
            <a:off x="5397028" y="2609370"/>
            <a:ext cx="0" cy="1962319"/>
          </a:xfrm>
          <a:prstGeom prst="straightConnector1">
            <a:avLst/>
          </a:prstGeom>
          <a:ln w="101600">
            <a:solidFill>
              <a:srgbClr val="A163C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190843-6595-4790-A432-C921DFB913CA}"/>
              </a:ext>
            </a:extLst>
          </p:cNvPr>
          <p:cNvCxnSpPr>
            <a:cxnSpLocks/>
          </p:cNvCxnSpPr>
          <p:nvPr/>
        </p:nvCxnSpPr>
        <p:spPr>
          <a:xfrm rot="18000000">
            <a:off x="4875244" y="1350503"/>
            <a:ext cx="0" cy="1962319"/>
          </a:xfrm>
          <a:prstGeom prst="straightConnector1">
            <a:avLst/>
          </a:prstGeom>
          <a:ln w="101600">
            <a:solidFill>
              <a:srgbClr val="7332A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67F94A-C49B-4E55-BB6B-48071892C865}"/>
              </a:ext>
            </a:extLst>
          </p:cNvPr>
          <p:cNvSpPr txBox="1"/>
          <p:nvPr/>
        </p:nvSpPr>
        <p:spPr>
          <a:xfrm>
            <a:off x="6302780" y="961571"/>
            <a:ext cx="45870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u="sng" dirty="0">
                <a:solidFill>
                  <a:srgbClr val="FF0000"/>
                </a:solidFill>
              </a:rPr>
              <a:t>Parallel Transport</a:t>
            </a:r>
            <a:r>
              <a:rPr lang="en-GB" sz="4000" dirty="0"/>
              <a:t>:</a:t>
            </a:r>
            <a:br>
              <a:rPr lang="en-GB" sz="4000" dirty="0"/>
            </a:br>
            <a:r>
              <a:rPr lang="en-GB" sz="4000" dirty="0"/>
              <a:t>march along a curve, keeping the vector as straight as possible</a:t>
            </a:r>
            <a:endParaRPr lang="en-CA" sz="3600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9C1CBF89-4B71-447D-96F7-3657041221F7}"/>
              </a:ext>
            </a:extLst>
          </p:cNvPr>
          <p:cNvSpPr/>
          <p:nvPr/>
        </p:nvSpPr>
        <p:spPr>
          <a:xfrm rot="5400000">
            <a:off x="740011" y="-312416"/>
            <a:ext cx="4261244" cy="5853786"/>
          </a:xfrm>
          <a:prstGeom prst="arc">
            <a:avLst>
              <a:gd name="adj1" fmla="val 18069979"/>
              <a:gd name="adj2" fmla="val 2332061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B8CE63-622D-4376-9507-AC4A23C22D21}"/>
              </a:ext>
            </a:extLst>
          </p:cNvPr>
          <p:cNvCxnSpPr>
            <a:cxnSpLocks/>
          </p:cNvCxnSpPr>
          <p:nvPr/>
        </p:nvCxnSpPr>
        <p:spPr>
          <a:xfrm>
            <a:off x="1400372" y="4410381"/>
            <a:ext cx="0" cy="1962319"/>
          </a:xfrm>
          <a:prstGeom prst="straightConnector1">
            <a:avLst/>
          </a:prstGeom>
          <a:ln w="101600">
            <a:solidFill>
              <a:srgbClr val="147B03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8B58D9-C71B-4BAB-8FE5-B1158B305D91}"/>
              </a:ext>
            </a:extLst>
          </p:cNvPr>
          <p:cNvCxnSpPr>
            <a:cxnSpLocks/>
          </p:cNvCxnSpPr>
          <p:nvPr/>
        </p:nvCxnSpPr>
        <p:spPr>
          <a:xfrm>
            <a:off x="4136315" y="4548267"/>
            <a:ext cx="0" cy="1962319"/>
          </a:xfrm>
          <a:prstGeom prst="straightConnector1">
            <a:avLst/>
          </a:prstGeom>
          <a:ln w="101600">
            <a:solidFill>
              <a:srgbClr val="8F98ED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08A326-B01E-499D-896B-795874EDA9F8}"/>
              </a:ext>
            </a:extLst>
          </p:cNvPr>
          <p:cNvCxnSpPr>
            <a:cxnSpLocks/>
          </p:cNvCxnSpPr>
          <p:nvPr/>
        </p:nvCxnSpPr>
        <p:spPr>
          <a:xfrm>
            <a:off x="2745892" y="4730584"/>
            <a:ext cx="0" cy="1962319"/>
          </a:xfrm>
          <a:prstGeom prst="straightConnector1">
            <a:avLst/>
          </a:prstGeom>
          <a:ln w="101600">
            <a:solidFill>
              <a:srgbClr val="53F75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Silhouette, Javelin, Throw, Sport, Athlete, Spear, Man">
            <a:extLst>
              <a:ext uri="{FF2B5EF4-FFF2-40B4-BE49-F238E27FC236}">
                <a16:creationId xmlns:a16="http://schemas.microsoft.com/office/drawing/2014/main" id="{67094298-B41D-415A-AD37-88784CCF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6393681" y="3201215"/>
            <a:ext cx="3892758" cy="25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35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64">
        <p:fade/>
      </p:transition>
    </mc:Choice>
    <mc:Fallback xmlns="">
      <p:transition spd="med" advTm="82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CDB5A-91CC-4B81-95A2-5461A78D6C4B}"/>
              </a:ext>
            </a:extLst>
          </p:cNvPr>
          <p:cNvSpPr txBox="1"/>
          <p:nvPr/>
        </p:nvSpPr>
        <p:spPr>
          <a:xfrm>
            <a:off x="88491" y="89596"/>
            <a:ext cx="8554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Comparing vectors in </a:t>
            </a:r>
            <a:r>
              <a:rPr lang="en-GB" sz="4400" b="1" dirty="0"/>
              <a:t>Curved Space</a:t>
            </a:r>
            <a:endParaRPr lang="en-CA" sz="44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AC8080-B7CA-4B89-96CE-70BC0882020B}"/>
              </a:ext>
            </a:extLst>
          </p:cNvPr>
          <p:cNvGrpSpPr/>
          <p:nvPr/>
        </p:nvGrpSpPr>
        <p:grpSpPr>
          <a:xfrm>
            <a:off x="349381" y="702170"/>
            <a:ext cx="6056944" cy="6155830"/>
            <a:chOff x="2558386" y="3513876"/>
            <a:chExt cx="3251868" cy="33049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8ABEE1-30CB-461C-AC6F-8E099FEDFB6E}"/>
                </a:ext>
              </a:extLst>
            </p:cNvPr>
            <p:cNvSpPr/>
            <p:nvPr/>
          </p:nvSpPr>
          <p:spPr>
            <a:xfrm>
              <a:off x="2603700" y="3513876"/>
              <a:ext cx="3162300" cy="3284836"/>
            </a:xfrm>
            <a:prstGeom prst="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  <a:alpha val="50000"/>
                  </a:schemeClr>
                </a:gs>
                <a:gs pos="35000">
                  <a:srgbClr val="FFFF00">
                    <a:alpha val="49000"/>
                  </a:srgbClr>
                </a:gs>
                <a:gs pos="67000">
                  <a:srgbClr val="FFC000">
                    <a:alpha val="50000"/>
                  </a:srgbClr>
                </a:gs>
                <a:gs pos="100000">
                  <a:schemeClr val="accent2">
                    <a:lumMod val="50000"/>
                    <a:alpha val="49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F9C990A-CBC7-4FD0-985E-3820359BA659}"/>
                </a:ext>
              </a:extLst>
            </p:cNvPr>
            <p:cNvGrpSpPr/>
            <p:nvPr/>
          </p:nvGrpSpPr>
          <p:grpSpPr>
            <a:xfrm>
              <a:off x="2558386" y="3573154"/>
              <a:ext cx="3251868" cy="3245682"/>
              <a:chOff x="2558386" y="3573154"/>
              <a:chExt cx="3251868" cy="324568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9F90750-955A-4A74-ACCF-A5786293BEE3}"/>
                  </a:ext>
                </a:extLst>
              </p:cNvPr>
              <p:cNvGrpSpPr/>
              <p:nvPr/>
            </p:nvGrpSpPr>
            <p:grpSpPr>
              <a:xfrm>
                <a:off x="2746350" y="3573154"/>
                <a:ext cx="2879764" cy="3245682"/>
                <a:chOff x="3214142" y="3982065"/>
                <a:chExt cx="2879764" cy="2875935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5F63834-D047-4C61-85D1-61595E29B69C}"/>
                    </a:ext>
                  </a:extLst>
                </p:cNvPr>
                <p:cNvCxnSpPr/>
                <p:nvPr/>
              </p:nvCxnSpPr>
              <p:spPr>
                <a:xfrm>
                  <a:off x="3214142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98F069C-3967-4B56-B716-6B3EE86A8E27}"/>
                    </a:ext>
                  </a:extLst>
                </p:cNvPr>
                <p:cNvCxnSpPr/>
                <p:nvPr/>
              </p:nvCxnSpPr>
              <p:spPr>
                <a:xfrm>
                  <a:off x="3942437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00D93176-B491-4051-B9D5-D361CECEE7C5}"/>
                    </a:ext>
                  </a:extLst>
                </p:cNvPr>
                <p:cNvCxnSpPr/>
                <p:nvPr/>
              </p:nvCxnSpPr>
              <p:spPr>
                <a:xfrm>
                  <a:off x="4654395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2AB379FA-8EF4-48C6-AB8C-4B7615C5AE6B}"/>
                    </a:ext>
                  </a:extLst>
                </p:cNvPr>
                <p:cNvCxnSpPr/>
                <p:nvPr/>
              </p:nvCxnSpPr>
              <p:spPr>
                <a:xfrm>
                  <a:off x="5363640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6AFD3278-3ABF-45F8-A2A2-52445E2EB6C0}"/>
                    </a:ext>
                  </a:extLst>
                </p:cNvPr>
                <p:cNvCxnSpPr/>
                <p:nvPr/>
              </p:nvCxnSpPr>
              <p:spPr>
                <a:xfrm>
                  <a:off x="6093906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577D03A-E026-4F86-8275-A9D6976B960C}"/>
                  </a:ext>
                </a:extLst>
              </p:cNvPr>
              <p:cNvGrpSpPr/>
              <p:nvPr/>
            </p:nvGrpSpPr>
            <p:grpSpPr>
              <a:xfrm rot="16200000">
                <a:off x="2744438" y="3571361"/>
                <a:ext cx="2879764" cy="3251868"/>
                <a:chOff x="3366542" y="4134465"/>
                <a:chExt cx="2879764" cy="2875935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404F7ED7-AA75-4E8A-A594-89A2401129AA}"/>
                    </a:ext>
                  </a:extLst>
                </p:cNvPr>
                <p:cNvCxnSpPr/>
                <p:nvPr/>
              </p:nvCxnSpPr>
              <p:spPr>
                <a:xfrm>
                  <a:off x="3366542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D2437C9-F1EE-4211-A1CB-7C4CDB596808}"/>
                    </a:ext>
                  </a:extLst>
                </p:cNvPr>
                <p:cNvCxnSpPr/>
                <p:nvPr/>
              </p:nvCxnSpPr>
              <p:spPr>
                <a:xfrm>
                  <a:off x="4094837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C8DF7186-1243-425A-A7D9-31C6601C8212}"/>
                    </a:ext>
                  </a:extLst>
                </p:cNvPr>
                <p:cNvCxnSpPr/>
                <p:nvPr/>
              </p:nvCxnSpPr>
              <p:spPr>
                <a:xfrm>
                  <a:off x="4806795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F1C3C764-6DDB-422C-AAE3-DEFE05FE0B68}"/>
                    </a:ext>
                  </a:extLst>
                </p:cNvPr>
                <p:cNvCxnSpPr/>
                <p:nvPr/>
              </p:nvCxnSpPr>
              <p:spPr>
                <a:xfrm>
                  <a:off x="5516040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AF787972-CB16-4D5D-AFC0-3BDA02D4D40F}"/>
                    </a:ext>
                  </a:extLst>
                </p:cNvPr>
                <p:cNvCxnSpPr/>
                <p:nvPr/>
              </p:nvCxnSpPr>
              <p:spPr>
                <a:xfrm>
                  <a:off x="6246306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630686-A390-4AA0-A323-5F453D59D5A9}"/>
              </a:ext>
            </a:extLst>
          </p:cNvPr>
          <p:cNvCxnSpPr/>
          <p:nvPr/>
        </p:nvCxnSpPr>
        <p:spPr>
          <a:xfrm flipV="1">
            <a:off x="4284029" y="3727326"/>
            <a:ext cx="1237957" cy="1631852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D50C44-9AFA-4D39-9171-D6047304CC2B}"/>
              </a:ext>
            </a:extLst>
          </p:cNvPr>
          <p:cNvCxnSpPr/>
          <p:nvPr/>
        </p:nvCxnSpPr>
        <p:spPr>
          <a:xfrm flipV="1">
            <a:off x="1181895" y="1442386"/>
            <a:ext cx="1237957" cy="1631852"/>
          </a:xfrm>
          <a:prstGeom prst="straightConnector1">
            <a:avLst/>
          </a:prstGeom>
          <a:ln w="152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CC39AF-C3D8-4ED7-8F9C-8E0BA9ABFC60}"/>
              </a:ext>
            </a:extLst>
          </p:cNvPr>
          <p:cNvCxnSpPr/>
          <p:nvPr/>
        </p:nvCxnSpPr>
        <p:spPr>
          <a:xfrm flipV="1">
            <a:off x="1181894" y="1442386"/>
            <a:ext cx="1237957" cy="1631852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DD99FFAF-D878-475A-AC31-1CE5856B0044}"/>
              </a:ext>
            </a:extLst>
          </p:cNvPr>
          <p:cNvGrpSpPr/>
          <p:nvPr/>
        </p:nvGrpSpPr>
        <p:grpSpPr>
          <a:xfrm>
            <a:off x="1192975" y="3062514"/>
            <a:ext cx="3135086" cy="2307772"/>
            <a:chOff x="1930400" y="3062514"/>
            <a:chExt cx="3135086" cy="230777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8FC4168-565F-4A16-8B72-2C452EE70750}"/>
                </a:ext>
              </a:extLst>
            </p:cNvPr>
            <p:cNvCxnSpPr>
              <a:cxnSpLocks/>
            </p:cNvCxnSpPr>
            <p:nvPr/>
          </p:nvCxnSpPr>
          <p:spPr>
            <a:xfrm>
              <a:off x="2698929" y="3464374"/>
              <a:ext cx="399325" cy="20096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3720C3C-E6CE-4032-A63A-AF11CDE3FB83}"/>
                </a:ext>
              </a:extLst>
            </p:cNvPr>
            <p:cNvCxnSpPr>
              <a:cxnSpLocks/>
            </p:cNvCxnSpPr>
            <p:nvPr/>
          </p:nvCxnSpPr>
          <p:spPr>
            <a:xfrm>
              <a:off x="4183471" y="4487313"/>
              <a:ext cx="324446" cy="29415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D7CE226E-6984-455B-A348-BAC2BBFDCCE3}"/>
                </a:ext>
              </a:extLst>
            </p:cNvPr>
            <p:cNvSpPr/>
            <p:nvPr/>
          </p:nvSpPr>
          <p:spPr>
            <a:xfrm>
              <a:off x="1930400" y="3062514"/>
              <a:ext cx="3135086" cy="2307772"/>
            </a:xfrm>
            <a:custGeom>
              <a:avLst/>
              <a:gdLst>
                <a:gd name="connsiteX0" fmla="*/ 0 w 3135086"/>
                <a:gd name="connsiteY0" fmla="*/ 0 h 2307772"/>
                <a:gd name="connsiteX1" fmla="*/ 1683657 w 3135086"/>
                <a:gd name="connsiteY1" fmla="*/ 957943 h 2307772"/>
                <a:gd name="connsiteX2" fmla="*/ 3135086 w 3135086"/>
                <a:gd name="connsiteY2" fmla="*/ 2307772 h 230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35086" h="2307772">
                  <a:moveTo>
                    <a:pt x="0" y="0"/>
                  </a:moveTo>
                  <a:cubicBezTo>
                    <a:pt x="580571" y="286657"/>
                    <a:pt x="1161143" y="573314"/>
                    <a:pt x="1683657" y="957943"/>
                  </a:cubicBezTo>
                  <a:cubicBezTo>
                    <a:pt x="2206171" y="1342572"/>
                    <a:pt x="2670628" y="1825172"/>
                    <a:pt x="3135086" y="2307772"/>
                  </a:cubicBezTo>
                </a:path>
              </a:pathLst>
            </a:cu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DC79E9A-9F7B-497F-8E0A-4B7363B99012}"/>
              </a:ext>
            </a:extLst>
          </p:cNvPr>
          <p:cNvSpPr txBox="1"/>
          <p:nvPr/>
        </p:nvSpPr>
        <p:spPr>
          <a:xfrm>
            <a:off x="6500831" y="848778"/>
            <a:ext cx="56234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1. Parallel transport</a:t>
            </a:r>
            <a:r>
              <a:rPr lang="en-GB" sz="4000" b="1" dirty="0">
                <a:solidFill>
                  <a:srgbClr val="FF0000"/>
                </a:solidFill>
              </a:rPr>
              <a:t> red vector</a:t>
            </a:r>
            <a:r>
              <a:rPr lang="en-GB" sz="4000" dirty="0"/>
              <a:t> to </a:t>
            </a:r>
            <a:r>
              <a:rPr lang="en-GB" sz="4000" b="1" dirty="0">
                <a:solidFill>
                  <a:srgbClr val="0070C0"/>
                </a:solidFill>
              </a:rPr>
              <a:t>blue vector </a:t>
            </a:r>
            <a:r>
              <a:rPr lang="en-GB" sz="4000" dirty="0"/>
              <a:t>so they are in the same tangent space</a:t>
            </a:r>
            <a:endParaRPr lang="en-GB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558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9"/>
    </mc:Choice>
    <mc:Fallback xmlns="">
      <p:transition spd="slow" advTm="6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CDB5A-91CC-4B81-95A2-5461A78D6C4B}"/>
              </a:ext>
            </a:extLst>
          </p:cNvPr>
          <p:cNvSpPr txBox="1"/>
          <p:nvPr/>
        </p:nvSpPr>
        <p:spPr>
          <a:xfrm>
            <a:off x="88491" y="89596"/>
            <a:ext cx="8554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Comparing vectors in </a:t>
            </a:r>
            <a:r>
              <a:rPr lang="en-GB" sz="4400" b="1" dirty="0"/>
              <a:t>Curved Space</a:t>
            </a:r>
            <a:endParaRPr lang="en-CA" sz="44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AC8080-B7CA-4B89-96CE-70BC0882020B}"/>
              </a:ext>
            </a:extLst>
          </p:cNvPr>
          <p:cNvGrpSpPr/>
          <p:nvPr/>
        </p:nvGrpSpPr>
        <p:grpSpPr>
          <a:xfrm>
            <a:off x="349381" y="702170"/>
            <a:ext cx="6056944" cy="6155830"/>
            <a:chOff x="2558386" y="3513876"/>
            <a:chExt cx="3251868" cy="33049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8ABEE1-30CB-461C-AC6F-8E099FEDFB6E}"/>
                </a:ext>
              </a:extLst>
            </p:cNvPr>
            <p:cNvSpPr/>
            <p:nvPr/>
          </p:nvSpPr>
          <p:spPr>
            <a:xfrm>
              <a:off x="2603700" y="3513876"/>
              <a:ext cx="3162300" cy="3284836"/>
            </a:xfrm>
            <a:prstGeom prst="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  <a:alpha val="50000"/>
                  </a:schemeClr>
                </a:gs>
                <a:gs pos="35000">
                  <a:srgbClr val="FFFF00">
                    <a:alpha val="49000"/>
                  </a:srgbClr>
                </a:gs>
                <a:gs pos="67000">
                  <a:srgbClr val="FFC000">
                    <a:alpha val="50000"/>
                  </a:srgbClr>
                </a:gs>
                <a:gs pos="100000">
                  <a:schemeClr val="accent2">
                    <a:lumMod val="50000"/>
                    <a:alpha val="49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F9C990A-CBC7-4FD0-985E-3820359BA659}"/>
                </a:ext>
              </a:extLst>
            </p:cNvPr>
            <p:cNvGrpSpPr/>
            <p:nvPr/>
          </p:nvGrpSpPr>
          <p:grpSpPr>
            <a:xfrm>
              <a:off x="2558386" y="3573154"/>
              <a:ext cx="3251868" cy="3245682"/>
              <a:chOff x="2558386" y="3573154"/>
              <a:chExt cx="3251868" cy="324568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9F90750-955A-4A74-ACCF-A5786293BEE3}"/>
                  </a:ext>
                </a:extLst>
              </p:cNvPr>
              <p:cNvGrpSpPr/>
              <p:nvPr/>
            </p:nvGrpSpPr>
            <p:grpSpPr>
              <a:xfrm>
                <a:off x="2746350" y="3573154"/>
                <a:ext cx="2879764" cy="3245682"/>
                <a:chOff x="3214142" y="3982065"/>
                <a:chExt cx="2879764" cy="2875935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5F63834-D047-4C61-85D1-61595E29B69C}"/>
                    </a:ext>
                  </a:extLst>
                </p:cNvPr>
                <p:cNvCxnSpPr/>
                <p:nvPr/>
              </p:nvCxnSpPr>
              <p:spPr>
                <a:xfrm>
                  <a:off x="3214142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98F069C-3967-4B56-B716-6B3EE86A8E27}"/>
                    </a:ext>
                  </a:extLst>
                </p:cNvPr>
                <p:cNvCxnSpPr/>
                <p:nvPr/>
              </p:nvCxnSpPr>
              <p:spPr>
                <a:xfrm>
                  <a:off x="3942437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00D93176-B491-4051-B9D5-D361CECEE7C5}"/>
                    </a:ext>
                  </a:extLst>
                </p:cNvPr>
                <p:cNvCxnSpPr/>
                <p:nvPr/>
              </p:nvCxnSpPr>
              <p:spPr>
                <a:xfrm>
                  <a:off x="4654395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2AB379FA-8EF4-48C6-AB8C-4B7615C5AE6B}"/>
                    </a:ext>
                  </a:extLst>
                </p:cNvPr>
                <p:cNvCxnSpPr/>
                <p:nvPr/>
              </p:nvCxnSpPr>
              <p:spPr>
                <a:xfrm>
                  <a:off x="5363640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6AFD3278-3ABF-45F8-A2A2-52445E2EB6C0}"/>
                    </a:ext>
                  </a:extLst>
                </p:cNvPr>
                <p:cNvCxnSpPr/>
                <p:nvPr/>
              </p:nvCxnSpPr>
              <p:spPr>
                <a:xfrm>
                  <a:off x="6093906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577D03A-E026-4F86-8275-A9D6976B960C}"/>
                  </a:ext>
                </a:extLst>
              </p:cNvPr>
              <p:cNvGrpSpPr/>
              <p:nvPr/>
            </p:nvGrpSpPr>
            <p:grpSpPr>
              <a:xfrm rot="16200000">
                <a:off x="2744438" y="3571361"/>
                <a:ext cx="2879764" cy="3251868"/>
                <a:chOff x="3366542" y="4134465"/>
                <a:chExt cx="2879764" cy="2875935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404F7ED7-AA75-4E8A-A594-89A2401129AA}"/>
                    </a:ext>
                  </a:extLst>
                </p:cNvPr>
                <p:cNvCxnSpPr/>
                <p:nvPr/>
              </p:nvCxnSpPr>
              <p:spPr>
                <a:xfrm>
                  <a:off x="3366542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D2437C9-F1EE-4211-A1CB-7C4CDB596808}"/>
                    </a:ext>
                  </a:extLst>
                </p:cNvPr>
                <p:cNvCxnSpPr/>
                <p:nvPr/>
              </p:nvCxnSpPr>
              <p:spPr>
                <a:xfrm>
                  <a:off x="4094837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C8DF7186-1243-425A-A7D9-31C6601C8212}"/>
                    </a:ext>
                  </a:extLst>
                </p:cNvPr>
                <p:cNvCxnSpPr/>
                <p:nvPr/>
              </p:nvCxnSpPr>
              <p:spPr>
                <a:xfrm>
                  <a:off x="4806795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F1C3C764-6DDB-422C-AAE3-DEFE05FE0B68}"/>
                    </a:ext>
                  </a:extLst>
                </p:cNvPr>
                <p:cNvCxnSpPr/>
                <p:nvPr/>
              </p:nvCxnSpPr>
              <p:spPr>
                <a:xfrm>
                  <a:off x="5516040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AF787972-CB16-4D5D-AFC0-3BDA02D4D40F}"/>
                    </a:ext>
                  </a:extLst>
                </p:cNvPr>
                <p:cNvCxnSpPr/>
                <p:nvPr/>
              </p:nvCxnSpPr>
              <p:spPr>
                <a:xfrm>
                  <a:off x="6246306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630686-A390-4AA0-A323-5F453D59D5A9}"/>
              </a:ext>
            </a:extLst>
          </p:cNvPr>
          <p:cNvCxnSpPr/>
          <p:nvPr/>
        </p:nvCxnSpPr>
        <p:spPr>
          <a:xfrm flipV="1">
            <a:off x="4284029" y="3727326"/>
            <a:ext cx="1237957" cy="1631852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D50C44-9AFA-4D39-9171-D6047304CC2B}"/>
              </a:ext>
            </a:extLst>
          </p:cNvPr>
          <p:cNvCxnSpPr/>
          <p:nvPr/>
        </p:nvCxnSpPr>
        <p:spPr>
          <a:xfrm flipV="1">
            <a:off x="1181895" y="1442386"/>
            <a:ext cx="1237957" cy="1631852"/>
          </a:xfrm>
          <a:prstGeom prst="straightConnector1">
            <a:avLst/>
          </a:prstGeom>
          <a:ln w="152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CC39AF-C3D8-4ED7-8F9C-8E0BA9ABFC60}"/>
              </a:ext>
            </a:extLst>
          </p:cNvPr>
          <p:cNvCxnSpPr>
            <a:cxnSpLocks/>
          </p:cNvCxnSpPr>
          <p:nvPr/>
        </p:nvCxnSpPr>
        <p:spPr>
          <a:xfrm flipV="1">
            <a:off x="4319037" y="4216400"/>
            <a:ext cx="1709516" cy="1153886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DD99FFAF-D878-475A-AC31-1CE5856B0044}"/>
              </a:ext>
            </a:extLst>
          </p:cNvPr>
          <p:cNvGrpSpPr/>
          <p:nvPr/>
        </p:nvGrpSpPr>
        <p:grpSpPr>
          <a:xfrm>
            <a:off x="1192975" y="3062514"/>
            <a:ext cx="3135086" cy="2307772"/>
            <a:chOff x="1930400" y="3062514"/>
            <a:chExt cx="3135086" cy="230777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8FC4168-565F-4A16-8B72-2C452EE70750}"/>
                </a:ext>
              </a:extLst>
            </p:cNvPr>
            <p:cNvCxnSpPr>
              <a:cxnSpLocks/>
            </p:cNvCxnSpPr>
            <p:nvPr/>
          </p:nvCxnSpPr>
          <p:spPr>
            <a:xfrm>
              <a:off x="2698929" y="3464374"/>
              <a:ext cx="399325" cy="20096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3720C3C-E6CE-4032-A63A-AF11CDE3FB83}"/>
                </a:ext>
              </a:extLst>
            </p:cNvPr>
            <p:cNvCxnSpPr>
              <a:cxnSpLocks/>
            </p:cNvCxnSpPr>
            <p:nvPr/>
          </p:nvCxnSpPr>
          <p:spPr>
            <a:xfrm>
              <a:off x="4183471" y="4487313"/>
              <a:ext cx="324446" cy="29415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D7CE226E-6984-455B-A348-BAC2BBFDCCE3}"/>
                </a:ext>
              </a:extLst>
            </p:cNvPr>
            <p:cNvSpPr/>
            <p:nvPr/>
          </p:nvSpPr>
          <p:spPr>
            <a:xfrm>
              <a:off x="1930400" y="3062514"/>
              <a:ext cx="3135086" cy="2307772"/>
            </a:xfrm>
            <a:custGeom>
              <a:avLst/>
              <a:gdLst>
                <a:gd name="connsiteX0" fmla="*/ 0 w 3135086"/>
                <a:gd name="connsiteY0" fmla="*/ 0 h 2307772"/>
                <a:gd name="connsiteX1" fmla="*/ 1683657 w 3135086"/>
                <a:gd name="connsiteY1" fmla="*/ 957943 h 2307772"/>
                <a:gd name="connsiteX2" fmla="*/ 3135086 w 3135086"/>
                <a:gd name="connsiteY2" fmla="*/ 2307772 h 230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35086" h="2307772">
                  <a:moveTo>
                    <a:pt x="0" y="0"/>
                  </a:moveTo>
                  <a:cubicBezTo>
                    <a:pt x="580571" y="286657"/>
                    <a:pt x="1161143" y="573314"/>
                    <a:pt x="1683657" y="957943"/>
                  </a:cubicBezTo>
                  <a:cubicBezTo>
                    <a:pt x="2206171" y="1342572"/>
                    <a:pt x="2670628" y="1825172"/>
                    <a:pt x="3135086" y="2307772"/>
                  </a:cubicBezTo>
                </a:path>
              </a:pathLst>
            </a:cu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88AB807-312A-402E-9C60-D483AEF9A7B6}"/>
              </a:ext>
            </a:extLst>
          </p:cNvPr>
          <p:cNvSpPr txBox="1"/>
          <p:nvPr/>
        </p:nvSpPr>
        <p:spPr>
          <a:xfrm>
            <a:off x="6500248" y="2678325"/>
            <a:ext cx="56234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sz="4000" dirty="0"/>
            </a:br>
            <a:endParaRPr lang="en-GB" sz="2000" dirty="0"/>
          </a:p>
          <a:p>
            <a:r>
              <a:rPr lang="en-CA" sz="4000" dirty="0"/>
              <a:t>2. </a:t>
            </a:r>
            <a:r>
              <a:rPr lang="en-CA" sz="4000" b="1" dirty="0"/>
              <a:t>Subtract</a:t>
            </a:r>
            <a:r>
              <a:rPr lang="en-CA" sz="4000" dirty="0"/>
              <a:t> the vectors to see if they are different.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929487-B979-40B7-AF70-6685BF7886A0}"/>
              </a:ext>
            </a:extLst>
          </p:cNvPr>
          <p:cNvSpPr txBox="1"/>
          <p:nvPr/>
        </p:nvSpPr>
        <p:spPr>
          <a:xfrm>
            <a:off x="6500831" y="848778"/>
            <a:ext cx="56234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1. Parallel transport</a:t>
            </a:r>
            <a:r>
              <a:rPr lang="en-GB" sz="4000" b="1" dirty="0">
                <a:solidFill>
                  <a:srgbClr val="FF0000"/>
                </a:solidFill>
              </a:rPr>
              <a:t> red vector</a:t>
            </a:r>
            <a:r>
              <a:rPr lang="en-GB" sz="4000" dirty="0"/>
              <a:t> to </a:t>
            </a:r>
            <a:r>
              <a:rPr lang="en-GB" sz="4000" b="1" dirty="0">
                <a:solidFill>
                  <a:srgbClr val="0070C0"/>
                </a:solidFill>
              </a:rPr>
              <a:t>blue vector </a:t>
            </a:r>
            <a:r>
              <a:rPr lang="en-GB" sz="4000" dirty="0"/>
              <a:t>so they are in the same tangent space</a:t>
            </a:r>
            <a:endParaRPr lang="en-GB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7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206">
        <p159:morph option="byObject"/>
      </p:transition>
    </mc:Choice>
    <mc:Fallback xmlns="">
      <p:transition spd="slow" advTm="52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CDB5A-91CC-4B81-95A2-5461A78D6C4B}"/>
              </a:ext>
            </a:extLst>
          </p:cNvPr>
          <p:cNvSpPr txBox="1"/>
          <p:nvPr/>
        </p:nvSpPr>
        <p:spPr>
          <a:xfrm>
            <a:off x="88491" y="89596"/>
            <a:ext cx="8554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Comparing vectors in </a:t>
            </a:r>
            <a:r>
              <a:rPr lang="en-GB" sz="4400" b="1" dirty="0"/>
              <a:t>Curved Space</a:t>
            </a:r>
            <a:endParaRPr lang="en-CA" sz="44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AC8080-B7CA-4B89-96CE-70BC0882020B}"/>
              </a:ext>
            </a:extLst>
          </p:cNvPr>
          <p:cNvGrpSpPr/>
          <p:nvPr/>
        </p:nvGrpSpPr>
        <p:grpSpPr>
          <a:xfrm>
            <a:off x="349381" y="702170"/>
            <a:ext cx="6056944" cy="6155830"/>
            <a:chOff x="2558386" y="3513876"/>
            <a:chExt cx="3251868" cy="33049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8ABEE1-30CB-461C-AC6F-8E099FEDFB6E}"/>
                </a:ext>
              </a:extLst>
            </p:cNvPr>
            <p:cNvSpPr/>
            <p:nvPr/>
          </p:nvSpPr>
          <p:spPr>
            <a:xfrm>
              <a:off x="2603700" y="3513876"/>
              <a:ext cx="3162300" cy="3284836"/>
            </a:xfrm>
            <a:prstGeom prst="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  <a:alpha val="50000"/>
                  </a:schemeClr>
                </a:gs>
                <a:gs pos="35000">
                  <a:srgbClr val="FFFF00">
                    <a:alpha val="49000"/>
                  </a:srgbClr>
                </a:gs>
                <a:gs pos="67000">
                  <a:srgbClr val="FFC000">
                    <a:alpha val="50000"/>
                  </a:srgbClr>
                </a:gs>
                <a:gs pos="100000">
                  <a:schemeClr val="accent2">
                    <a:lumMod val="50000"/>
                    <a:alpha val="49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F9C990A-CBC7-4FD0-985E-3820359BA659}"/>
                </a:ext>
              </a:extLst>
            </p:cNvPr>
            <p:cNvGrpSpPr/>
            <p:nvPr/>
          </p:nvGrpSpPr>
          <p:grpSpPr>
            <a:xfrm>
              <a:off x="2558386" y="3573154"/>
              <a:ext cx="3251868" cy="3245682"/>
              <a:chOff x="2558386" y="3573154"/>
              <a:chExt cx="3251868" cy="324568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9F90750-955A-4A74-ACCF-A5786293BEE3}"/>
                  </a:ext>
                </a:extLst>
              </p:cNvPr>
              <p:cNvGrpSpPr/>
              <p:nvPr/>
            </p:nvGrpSpPr>
            <p:grpSpPr>
              <a:xfrm>
                <a:off x="2746350" y="3573154"/>
                <a:ext cx="2879764" cy="3245682"/>
                <a:chOff x="3214142" y="3982065"/>
                <a:chExt cx="2879764" cy="2875935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5F63834-D047-4C61-85D1-61595E29B69C}"/>
                    </a:ext>
                  </a:extLst>
                </p:cNvPr>
                <p:cNvCxnSpPr/>
                <p:nvPr/>
              </p:nvCxnSpPr>
              <p:spPr>
                <a:xfrm>
                  <a:off x="3214142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98F069C-3967-4B56-B716-6B3EE86A8E27}"/>
                    </a:ext>
                  </a:extLst>
                </p:cNvPr>
                <p:cNvCxnSpPr/>
                <p:nvPr/>
              </p:nvCxnSpPr>
              <p:spPr>
                <a:xfrm>
                  <a:off x="3942437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00D93176-B491-4051-B9D5-D361CECEE7C5}"/>
                    </a:ext>
                  </a:extLst>
                </p:cNvPr>
                <p:cNvCxnSpPr/>
                <p:nvPr/>
              </p:nvCxnSpPr>
              <p:spPr>
                <a:xfrm>
                  <a:off x="4654395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2AB379FA-8EF4-48C6-AB8C-4B7615C5AE6B}"/>
                    </a:ext>
                  </a:extLst>
                </p:cNvPr>
                <p:cNvCxnSpPr/>
                <p:nvPr/>
              </p:nvCxnSpPr>
              <p:spPr>
                <a:xfrm>
                  <a:off x="5363640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6AFD3278-3ABF-45F8-A2A2-52445E2EB6C0}"/>
                    </a:ext>
                  </a:extLst>
                </p:cNvPr>
                <p:cNvCxnSpPr/>
                <p:nvPr/>
              </p:nvCxnSpPr>
              <p:spPr>
                <a:xfrm>
                  <a:off x="6093906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577D03A-E026-4F86-8275-A9D6976B960C}"/>
                  </a:ext>
                </a:extLst>
              </p:cNvPr>
              <p:cNvGrpSpPr/>
              <p:nvPr/>
            </p:nvGrpSpPr>
            <p:grpSpPr>
              <a:xfrm rot="16200000">
                <a:off x="2744438" y="3571361"/>
                <a:ext cx="2879764" cy="3251868"/>
                <a:chOff x="3366542" y="4134465"/>
                <a:chExt cx="2879764" cy="2875935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404F7ED7-AA75-4E8A-A594-89A2401129AA}"/>
                    </a:ext>
                  </a:extLst>
                </p:cNvPr>
                <p:cNvCxnSpPr/>
                <p:nvPr/>
              </p:nvCxnSpPr>
              <p:spPr>
                <a:xfrm>
                  <a:off x="3366542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D2437C9-F1EE-4211-A1CB-7C4CDB596808}"/>
                    </a:ext>
                  </a:extLst>
                </p:cNvPr>
                <p:cNvCxnSpPr/>
                <p:nvPr/>
              </p:nvCxnSpPr>
              <p:spPr>
                <a:xfrm>
                  <a:off x="4094837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C8DF7186-1243-425A-A7D9-31C6601C8212}"/>
                    </a:ext>
                  </a:extLst>
                </p:cNvPr>
                <p:cNvCxnSpPr/>
                <p:nvPr/>
              </p:nvCxnSpPr>
              <p:spPr>
                <a:xfrm>
                  <a:off x="4806795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F1C3C764-6DDB-422C-AAE3-DEFE05FE0B68}"/>
                    </a:ext>
                  </a:extLst>
                </p:cNvPr>
                <p:cNvCxnSpPr/>
                <p:nvPr/>
              </p:nvCxnSpPr>
              <p:spPr>
                <a:xfrm>
                  <a:off x="5516040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AF787972-CB16-4D5D-AFC0-3BDA02D4D40F}"/>
                    </a:ext>
                  </a:extLst>
                </p:cNvPr>
                <p:cNvCxnSpPr/>
                <p:nvPr/>
              </p:nvCxnSpPr>
              <p:spPr>
                <a:xfrm>
                  <a:off x="6246306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630686-A390-4AA0-A323-5F453D59D5A9}"/>
              </a:ext>
            </a:extLst>
          </p:cNvPr>
          <p:cNvCxnSpPr/>
          <p:nvPr/>
        </p:nvCxnSpPr>
        <p:spPr>
          <a:xfrm flipV="1">
            <a:off x="4284029" y="3727326"/>
            <a:ext cx="1237957" cy="1631852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D50C44-9AFA-4D39-9171-D6047304CC2B}"/>
              </a:ext>
            </a:extLst>
          </p:cNvPr>
          <p:cNvCxnSpPr/>
          <p:nvPr/>
        </p:nvCxnSpPr>
        <p:spPr>
          <a:xfrm flipV="1">
            <a:off x="1181895" y="1442386"/>
            <a:ext cx="1237957" cy="1631852"/>
          </a:xfrm>
          <a:prstGeom prst="straightConnector1">
            <a:avLst/>
          </a:prstGeom>
          <a:ln w="152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CC39AF-C3D8-4ED7-8F9C-8E0BA9ABFC60}"/>
              </a:ext>
            </a:extLst>
          </p:cNvPr>
          <p:cNvCxnSpPr/>
          <p:nvPr/>
        </p:nvCxnSpPr>
        <p:spPr>
          <a:xfrm flipV="1">
            <a:off x="1181894" y="1442386"/>
            <a:ext cx="1237957" cy="1631852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DD99FFAF-D878-475A-AC31-1CE5856B0044}"/>
              </a:ext>
            </a:extLst>
          </p:cNvPr>
          <p:cNvGrpSpPr/>
          <p:nvPr/>
        </p:nvGrpSpPr>
        <p:grpSpPr>
          <a:xfrm>
            <a:off x="1192975" y="3062514"/>
            <a:ext cx="3135086" cy="2307772"/>
            <a:chOff x="1930400" y="3062514"/>
            <a:chExt cx="3135086" cy="230777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8FC4168-565F-4A16-8B72-2C452EE70750}"/>
                </a:ext>
              </a:extLst>
            </p:cNvPr>
            <p:cNvCxnSpPr>
              <a:cxnSpLocks/>
            </p:cNvCxnSpPr>
            <p:nvPr/>
          </p:nvCxnSpPr>
          <p:spPr>
            <a:xfrm>
              <a:off x="2698929" y="3464374"/>
              <a:ext cx="399325" cy="20096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3720C3C-E6CE-4032-A63A-AF11CDE3FB83}"/>
                </a:ext>
              </a:extLst>
            </p:cNvPr>
            <p:cNvCxnSpPr>
              <a:cxnSpLocks/>
            </p:cNvCxnSpPr>
            <p:nvPr/>
          </p:nvCxnSpPr>
          <p:spPr>
            <a:xfrm>
              <a:off x="4183471" y="4487313"/>
              <a:ext cx="324446" cy="29415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D7CE226E-6984-455B-A348-BAC2BBFDCCE3}"/>
                </a:ext>
              </a:extLst>
            </p:cNvPr>
            <p:cNvSpPr/>
            <p:nvPr/>
          </p:nvSpPr>
          <p:spPr>
            <a:xfrm>
              <a:off x="1930400" y="3062514"/>
              <a:ext cx="3135086" cy="2307772"/>
            </a:xfrm>
            <a:custGeom>
              <a:avLst/>
              <a:gdLst>
                <a:gd name="connsiteX0" fmla="*/ 0 w 3135086"/>
                <a:gd name="connsiteY0" fmla="*/ 0 h 2307772"/>
                <a:gd name="connsiteX1" fmla="*/ 1683657 w 3135086"/>
                <a:gd name="connsiteY1" fmla="*/ 957943 h 2307772"/>
                <a:gd name="connsiteX2" fmla="*/ 3135086 w 3135086"/>
                <a:gd name="connsiteY2" fmla="*/ 2307772 h 230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35086" h="2307772">
                  <a:moveTo>
                    <a:pt x="0" y="0"/>
                  </a:moveTo>
                  <a:cubicBezTo>
                    <a:pt x="580571" y="286657"/>
                    <a:pt x="1161143" y="573314"/>
                    <a:pt x="1683657" y="957943"/>
                  </a:cubicBezTo>
                  <a:cubicBezTo>
                    <a:pt x="2206171" y="1342572"/>
                    <a:pt x="2670628" y="1825172"/>
                    <a:pt x="3135086" y="2307772"/>
                  </a:cubicBezTo>
                </a:path>
              </a:pathLst>
            </a:cu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23B4961-19D0-44B2-9C30-CF13EE0609FB}"/>
              </a:ext>
            </a:extLst>
          </p:cNvPr>
          <p:cNvSpPr txBox="1"/>
          <p:nvPr/>
        </p:nvSpPr>
        <p:spPr>
          <a:xfrm>
            <a:off x="6500831" y="848778"/>
            <a:ext cx="562342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1. Parallel transport</a:t>
            </a:r>
            <a:r>
              <a:rPr lang="en-GB" sz="4000" b="1" dirty="0">
                <a:solidFill>
                  <a:srgbClr val="FF0000"/>
                </a:solidFill>
              </a:rPr>
              <a:t> red vector</a:t>
            </a:r>
            <a:r>
              <a:rPr lang="en-GB" sz="4000" dirty="0"/>
              <a:t> to </a:t>
            </a:r>
            <a:r>
              <a:rPr lang="en-GB" sz="4000" b="1" dirty="0">
                <a:solidFill>
                  <a:srgbClr val="0070C0"/>
                </a:solidFill>
              </a:rPr>
              <a:t>blue vector </a:t>
            </a:r>
            <a:r>
              <a:rPr lang="en-GB" sz="4000" dirty="0"/>
              <a:t>so they are in the same tangent space</a:t>
            </a:r>
            <a:br>
              <a:rPr lang="en-GB" sz="4000" dirty="0"/>
            </a:br>
            <a:endParaRPr lang="en-GB" sz="2000" dirty="0"/>
          </a:p>
          <a:p>
            <a:r>
              <a:rPr lang="en-CA" sz="4000" dirty="0"/>
              <a:t>2. </a:t>
            </a:r>
            <a:r>
              <a:rPr lang="en-CA" sz="4000" b="1" dirty="0"/>
              <a:t>Subtract</a:t>
            </a:r>
            <a:r>
              <a:rPr lang="en-CA" sz="4000" dirty="0"/>
              <a:t> the vectors to see if they are different.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DCF72C-ECFD-4403-951B-90862CF7227D}"/>
              </a:ext>
            </a:extLst>
          </p:cNvPr>
          <p:cNvGrpSpPr/>
          <p:nvPr/>
        </p:nvGrpSpPr>
        <p:grpSpPr>
          <a:xfrm rot="13596820">
            <a:off x="975495" y="4258965"/>
            <a:ext cx="3703358" cy="1200901"/>
            <a:chOff x="7396607" y="2994591"/>
            <a:chExt cx="3703358" cy="1200901"/>
          </a:xfrm>
        </p:grpSpPr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ABD5D0A-56CB-4590-A295-347320042F38}"/>
                </a:ext>
              </a:extLst>
            </p:cNvPr>
            <p:cNvSpPr/>
            <p:nvPr/>
          </p:nvSpPr>
          <p:spPr>
            <a:xfrm rot="5082115">
              <a:off x="8854364" y="1536834"/>
              <a:ext cx="787844" cy="3703358"/>
            </a:xfrm>
            <a:prstGeom prst="arc">
              <a:avLst>
                <a:gd name="adj1" fmla="val 16647705"/>
                <a:gd name="adj2" fmla="val 3675036"/>
              </a:avLst>
            </a:prstGeom>
            <a:ln w="762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EE30DD3-8BE5-4582-881B-10DBF739193C}"/>
                    </a:ext>
                  </a:extLst>
                </p:cNvPr>
                <p:cNvSpPr txBox="1"/>
                <p:nvPr/>
              </p:nvSpPr>
              <p:spPr>
                <a:xfrm rot="8003180">
                  <a:off x="9301609" y="3384349"/>
                  <a:ext cx="914400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EE30DD3-8BE5-4582-881B-10DBF7391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03180">
                  <a:off x="9301609" y="3384349"/>
                  <a:ext cx="914400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E01B4DC-7B5D-4503-9ECB-46DBCBED5245}"/>
                  </a:ext>
                </a:extLst>
              </p:cNvPr>
              <p:cNvSpPr txBox="1"/>
              <p:nvPr/>
            </p:nvSpPr>
            <p:spPr>
              <a:xfrm>
                <a:off x="2409644" y="1099399"/>
                <a:ext cx="74236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4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E01B4DC-7B5D-4503-9ECB-46DBCBED5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644" y="1099399"/>
                <a:ext cx="74236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6037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2"/>
    </mc:Choice>
    <mc:Fallback xmlns="">
      <p:transition spd="slow" advTm="2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BDEE34-39E7-44F0-8453-D3453867B46E}"/>
              </a:ext>
            </a:extLst>
          </p:cNvPr>
          <p:cNvSpPr txBox="1"/>
          <p:nvPr/>
        </p:nvSpPr>
        <p:spPr>
          <a:xfrm>
            <a:off x="255451" y="-19502"/>
            <a:ext cx="102566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Einstein Summation Notation</a:t>
            </a:r>
            <a:endParaRPr lang="en-CA"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AB6D1C-5879-4513-8DB3-80CDAB94FE7E}"/>
                  </a:ext>
                </a:extLst>
              </p:cNvPr>
              <p:cNvSpPr txBox="1"/>
              <p:nvPr/>
            </p:nvSpPr>
            <p:spPr>
              <a:xfrm>
                <a:off x="122101" y="2472519"/>
                <a:ext cx="6217303" cy="160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8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8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sz="8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8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8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8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AB6D1C-5879-4513-8DB3-80CDAB94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1" y="2472519"/>
                <a:ext cx="6217303" cy="1600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E97134-FF0B-4A02-A079-2ACCC02FE08C}"/>
                  </a:ext>
                </a:extLst>
              </p:cNvPr>
              <p:cNvSpPr txBox="1"/>
              <p:nvPr/>
            </p:nvSpPr>
            <p:spPr>
              <a:xfrm>
                <a:off x="-343260" y="4451251"/>
                <a:ext cx="7635837" cy="2087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GB" sz="1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1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1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1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E97134-FF0B-4A02-A079-2ACCC02FE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3260" y="4451251"/>
                <a:ext cx="7635837" cy="2087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23C7AC-B324-4BE2-9224-92820AB33273}"/>
                  </a:ext>
                </a:extLst>
              </p:cNvPr>
              <p:cNvSpPr txBox="1"/>
              <p:nvPr/>
            </p:nvSpPr>
            <p:spPr>
              <a:xfrm>
                <a:off x="388801" y="1174350"/>
                <a:ext cx="11936549" cy="1231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23C7AC-B324-4BE2-9224-92820AB33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01" y="1174350"/>
                <a:ext cx="11936549" cy="12313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3B15C48-73AD-4D8B-B674-EB77BBFBE25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53280" y="3319560"/>
              <a:ext cx="4294440" cy="3119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3B15C48-73AD-4D8B-B674-EB77BBFBE2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43920" y="3310200"/>
                <a:ext cx="4313160" cy="3138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2388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55"/>
    </mc:Choice>
    <mc:Fallback xmlns="">
      <p:transition spd="slow" advTm="33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CDB5A-91CC-4B81-95A2-5461A78D6C4B}"/>
              </a:ext>
            </a:extLst>
          </p:cNvPr>
          <p:cNvSpPr txBox="1"/>
          <p:nvPr/>
        </p:nvSpPr>
        <p:spPr>
          <a:xfrm>
            <a:off x="88491" y="89596"/>
            <a:ext cx="8554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Comparing vectors in </a:t>
            </a:r>
            <a:r>
              <a:rPr lang="en-GB" sz="4400" b="1" dirty="0"/>
              <a:t>Curved Space</a:t>
            </a:r>
            <a:endParaRPr lang="en-CA" sz="44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AC8080-B7CA-4B89-96CE-70BC0882020B}"/>
              </a:ext>
            </a:extLst>
          </p:cNvPr>
          <p:cNvGrpSpPr/>
          <p:nvPr/>
        </p:nvGrpSpPr>
        <p:grpSpPr>
          <a:xfrm>
            <a:off x="349381" y="702170"/>
            <a:ext cx="6056944" cy="6155830"/>
            <a:chOff x="2558386" y="3513876"/>
            <a:chExt cx="3251868" cy="33049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8ABEE1-30CB-461C-AC6F-8E099FEDFB6E}"/>
                </a:ext>
              </a:extLst>
            </p:cNvPr>
            <p:cNvSpPr/>
            <p:nvPr/>
          </p:nvSpPr>
          <p:spPr>
            <a:xfrm>
              <a:off x="2603700" y="3513876"/>
              <a:ext cx="3162300" cy="3284836"/>
            </a:xfrm>
            <a:prstGeom prst="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  <a:alpha val="50000"/>
                  </a:schemeClr>
                </a:gs>
                <a:gs pos="35000">
                  <a:srgbClr val="FFFF00">
                    <a:alpha val="49000"/>
                  </a:srgbClr>
                </a:gs>
                <a:gs pos="67000">
                  <a:srgbClr val="FFC000">
                    <a:alpha val="50000"/>
                  </a:srgbClr>
                </a:gs>
                <a:gs pos="100000">
                  <a:schemeClr val="accent2">
                    <a:lumMod val="50000"/>
                    <a:alpha val="49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F9C990A-CBC7-4FD0-985E-3820359BA659}"/>
                </a:ext>
              </a:extLst>
            </p:cNvPr>
            <p:cNvGrpSpPr/>
            <p:nvPr/>
          </p:nvGrpSpPr>
          <p:grpSpPr>
            <a:xfrm>
              <a:off x="2558386" y="3573154"/>
              <a:ext cx="3251868" cy="3245682"/>
              <a:chOff x="2558386" y="3573154"/>
              <a:chExt cx="3251868" cy="324568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9F90750-955A-4A74-ACCF-A5786293BEE3}"/>
                  </a:ext>
                </a:extLst>
              </p:cNvPr>
              <p:cNvGrpSpPr/>
              <p:nvPr/>
            </p:nvGrpSpPr>
            <p:grpSpPr>
              <a:xfrm>
                <a:off x="2746350" y="3573154"/>
                <a:ext cx="2879764" cy="3245682"/>
                <a:chOff x="3214142" y="3982065"/>
                <a:chExt cx="2879764" cy="2875935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5F63834-D047-4C61-85D1-61595E29B69C}"/>
                    </a:ext>
                  </a:extLst>
                </p:cNvPr>
                <p:cNvCxnSpPr/>
                <p:nvPr/>
              </p:nvCxnSpPr>
              <p:spPr>
                <a:xfrm>
                  <a:off x="3214142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98F069C-3967-4B56-B716-6B3EE86A8E27}"/>
                    </a:ext>
                  </a:extLst>
                </p:cNvPr>
                <p:cNvCxnSpPr/>
                <p:nvPr/>
              </p:nvCxnSpPr>
              <p:spPr>
                <a:xfrm>
                  <a:off x="3942437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00D93176-B491-4051-B9D5-D361CECEE7C5}"/>
                    </a:ext>
                  </a:extLst>
                </p:cNvPr>
                <p:cNvCxnSpPr/>
                <p:nvPr/>
              </p:nvCxnSpPr>
              <p:spPr>
                <a:xfrm>
                  <a:off x="4654395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2AB379FA-8EF4-48C6-AB8C-4B7615C5AE6B}"/>
                    </a:ext>
                  </a:extLst>
                </p:cNvPr>
                <p:cNvCxnSpPr/>
                <p:nvPr/>
              </p:nvCxnSpPr>
              <p:spPr>
                <a:xfrm>
                  <a:off x="5363640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6AFD3278-3ABF-45F8-A2A2-52445E2EB6C0}"/>
                    </a:ext>
                  </a:extLst>
                </p:cNvPr>
                <p:cNvCxnSpPr/>
                <p:nvPr/>
              </p:nvCxnSpPr>
              <p:spPr>
                <a:xfrm>
                  <a:off x="6093906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577D03A-E026-4F86-8275-A9D6976B960C}"/>
                  </a:ext>
                </a:extLst>
              </p:cNvPr>
              <p:cNvGrpSpPr/>
              <p:nvPr/>
            </p:nvGrpSpPr>
            <p:grpSpPr>
              <a:xfrm rot="16200000">
                <a:off x="2744438" y="3571361"/>
                <a:ext cx="2879764" cy="3251868"/>
                <a:chOff x="3366542" y="4134465"/>
                <a:chExt cx="2879764" cy="2875935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404F7ED7-AA75-4E8A-A594-89A2401129AA}"/>
                    </a:ext>
                  </a:extLst>
                </p:cNvPr>
                <p:cNvCxnSpPr/>
                <p:nvPr/>
              </p:nvCxnSpPr>
              <p:spPr>
                <a:xfrm>
                  <a:off x="3366542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D2437C9-F1EE-4211-A1CB-7C4CDB596808}"/>
                    </a:ext>
                  </a:extLst>
                </p:cNvPr>
                <p:cNvCxnSpPr/>
                <p:nvPr/>
              </p:nvCxnSpPr>
              <p:spPr>
                <a:xfrm>
                  <a:off x="4094837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C8DF7186-1243-425A-A7D9-31C6601C8212}"/>
                    </a:ext>
                  </a:extLst>
                </p:cNvPr>
                <p:cNvCxnSpPr/>
                <p:nvPr/>
              </p:nvCxnSpPr>
              <p:spPr>
                <a:xfrm>
                  <a:off x="4806795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F1C3C764-6DDB-422C-AAE3-DEFE05FE0B68}"/>
                    </a:ext>
                  </a:extLst>
                </p:cNvPr>
                <p:cNvCxnSpPr/>
                <p:nvPr/>
              </p:nvCxnSpPr>
              <p:spPr>
                <a:xfrm>
                  <a:off x="5516040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AF787972-CB16-4D5D-AFC0-3BDA02D4D40F}"/>
                    </a:ext>
                  </a:extLst>
                </p:cNvPr>
                <p:cNvCxnSpPr/>
                <p:nvPr/>
              </p:nvCxnSpPr>
              <p:spPr>
                <a:xfrm>
                  <a:off x="6246306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630686-A390-4AA0-A323-5F453D59D5A9}"/>
              </a:ext>
            </a:extLst>
          </p:cNvPr>
          <p:cNvCxnSpPr/>
          <p:nvPr/>
        </p:nvCxnSpPr>
        <p:spPr>
          <a:xfrm flipV="1">
            <a:off x="4284029" y="3727326"/>
            <a:ext cx="1237957" cy="1631852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D50C44-9AFA-4D39-9171-D6047304CC2B}"/>
              </a:ext>
            </a:extLst>
          </p:cNvPr>
          <p:cNvCxnSpPr/>
          <p:nvPr/>
        </p:nvCxnSpPr>
        <p:spPr>
          <a:xfrm flipV="1">
            <a:off x="1181895" y="1442386"/>
            <a:ext cx="1237957" cy="1631852"/>
          </a:xfrm>
          <a:prstGeom prst="straightConnector1">
            <a:avLst/>
          </a:prstGeom>
          <a:ln w="152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DD99FFAF-D878-475A-AC31-1CE5856B0044}"/>
              </a:ext>
            </a:extLst>
          </p:cNvPr>
          <p:cNvGrpSpPr/>
          <p:nvPr/>
        </p:nvGrpSpPr>
        <p:grpSpPr>
          <a:xfrm>
            <a:off x="1192975" y="3062514"/>
            <a:ext cx="3135086" cy="2307772"/>
            <a:chOff x="1930400" y="3062514"/>
            <a:chExt cx="3135086" cy="230777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8FC4168-565F-4A16-8B72-2C452EE70750}"/>
                </a:ext>
              </a:extLst>
            </p:cNvPr>
            <p:cNvCxnSpPr>
              <a:cxnSpLocks/>
            </p:cNvCxnSpPr>
            <p:nvPr/>
          </p:nvCxnSpPr>
          <p:spPr>
            <a:xfrm>
              <a:off x="2698929" y="3464374"/>
              <a:ext cx="399325" cy="20096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3720C3C-E6CE-4032-A63A-AF11CDE3FB83}"/>
                </a:ext>
              </a:extLst>
            </p:cNvPr>
            <p:cNvCxnSpPr>
              <a:cxnSpLocks/>
            </p:cNvCxnSpPr>
            <p:nvPr/>
          </p:nvCxnSpPr>
          <p:spPr>
            <a:xfrm>
              <a:off x="4183471" y="4487313"/>
              <a:ext cx="324446" cy="29415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D7CE226E-6984-455B-A348-BAC2BBFDCCE3}"/>
                </a:ext>
              </a:extLst>
            </p:cNvPr>
            <p:cNvSpPr/>
            <p:nvPr/>
          </p:nvSpPr>
          <p:spPr>
            <a:xfrm>
              <a:off x="1930400" y="3062514"/>
              <a:ext cx="3135086" cy="2307772"/>
            </a:xfrm>
            <a:custGeom>
              <a:avLst/>
              <a:gdLst>
                <a:gd name="connsiteX0" fmla="*/ 0 w 3135086"/>
                <a:gd name="connsiteY0" fmla="*/ 0 h 2307772"/>
                <a:gd name="connsiteX1" fmla="*/ 1683657 w 3135086"/>
                <a:gd name="connsiteY1" fmla="*/ 957943 h 2307772"/>
                <a:gd name="connsiteX2" fmla="*/ 3135086 w 3135086"/>
                <a:gd name="connsiteY2" fmla="*/ 2307772 h 230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35086" h="2307772">
                  <a:moveTo>
                    <a:pt x="0" y="0"/>
                  </a:moveTo>
                  <a:cubicBezTo>
                    <a:pt x="580571" y="286657"/>
                    <a:pt x="1161143" y="573314"/>
                    <a:pt x="1683657" y="957943"/>
                  </a:cubicBezTo>
                  <a:cubicBezTo>
                    <a:pt x="2206171" y="1342572"/>
                    <a:pt x="2670628" y="1825172"/>
                    <a:pt x="3135086" y="2307772"/>
                  </a:cubicBezTo>
                </a:path>
              </a:pathLst>
            </a:cu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AE7201-9966-45AC-9460-C961FB7295F2}"/>
              </a:ext>
            </a:extLst>
          </p:cNvPr>
          <p:cNvCxnSpPr/>
          <p:nvPr/>
        </p:nvCxnSpPr>
        <p:spPr>
          <a:xfrm flipV="1">
            <a:off x="4368430" y="3779327"/>
            <a:ext cx="1237957" cy="1631852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999AB6D-1A53-44A9-BFF4-9388DAD9A149}"/>
              </a:ext>
            </a:extLst>
          </p:cNvPr>
          <p:cNvSpPr txBox="1"/>
          <p:nvPr/>
        </p:nvSpPr>
        <p:spPr>
          <a:xfrm>
            <a:off x="6500831" y="848778"/>
            <a:ext cx="562342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1. Parallel transport</a:t>
            </a:r>
            <a:r>
              <a:rPr lang="en-GB" sz="4000" b="1" dirty="0">
                <a:solidFill>
                  <a:srgbClr val="FF0000"/>
                </a:solidFill>
              </a:rPr>
              <a:t> red vector</a:t>
            </a:r>
            <a:r>
              <a:rPr lang="en-GB" sz="4000" dirty="0"/>
              <a:t> to </a:t>
            </a:r>
            <a:r>
              <a:rPr lang="en-GB" sz="4000" b="1" dirty="0">
                <a:solidFill>
                  <a:srgbClr val="0070C0"/>
                </a:solidFill>
              </a:rPr>
              <a:t>blue vector </a:t>
            </a:r>
            <a:r>
              <a:rPr lang="en-GB" sz="4000" dirty="0"/>
              <a:t>so they are in the same tangent space</a:t>
            </a:r>
            <a:br>
              <a:rPr lang="en-GB" sz="4000" dirty="0"/>
            </a:br>
            <a:endParaRPr lang="en-GB" sz="2000" dirty="0"/>
          </a:p>
          <a:p>
            <a:r>
              <a:rPr lang="en-CA" sz="4000" dirty="0"/>
              <a:t>2. </a:t>
            </a:r>
            <a:r>
              <a:rPr lang="en-CA" sz="4000" b="1" dirty="0"/>
              <a:t>Subtract</a:t>
            </a:r>
            <a:r>
              <a:rPr lang="en-CA" sz="4000" dirty="0"/>
              <a:t> the vectors to see if they are different.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8F63FA-15AD-435E-9C9B-89518F765575}"/>
                  </a:ext>
                </a:extLst>
              </p:cNvPr>
              <p:cNvSpPr txBox="1"/>
              <p:nvPr/>
            </p:nvSpPr>
            <p:spPr>
              <a:xfrm>
                <a:off x="6988306" y="4983820"/>
                <a:ext cx="3480119" cy="1681358"/>
              </a:xfrm>
              <a:prstGeom prst="rect">
                <a:avLst/>
              </a:prstGeom>
              <a:noFill/>
              <a:ln w="57150">
                <a:solidFill>
                  <a:srgbClr val="7030A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8F63FA-15AD-435E-9C9B-89518F765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306" y="4983820"/>
                <a:ext cx="3480119" cy="16813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3432C863-90F6-41EF-B49B-2CAE9F748448}"/>
              </a:ext>
            </a:extLst>
          </p:cNvPr>
          <p:cNvGrpSpPr/>
          <p:nvPr/>
        </p:nvGrpSpPr>
        <p:grpSpPr>
          <a:xfrm rot="13596820">
            <a:off x="975495" y="4258965"/>
            <a:ext cx="3703358" cy="1200901"/>
            <a:chOff x="7396607" y="2994591"/>
            <a:chExt cx="3703358" cy="1200901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37F52DC2-D35C-4E2F-8CE0-AF7AF6CD2140}"/>
                </a:ext>
              </a:extLst>
            </p:cNvPr>
            <p:cNvSpPr/>
            <p:nvPr/>
          </p:nvSpPr>
          <p:spPr>
            <a:xfrm rot="5082115">
              <a:off x="8854364" y="1536834"/>
              <a:ext cx="787844" cy="3703358"/>
            </a:xfrm>
            <a:prstGeom prst="arc">
              <a:avLst>
                <a:gd name="adj1" fmla="val 16647705"/>
                <a:gd name="adj2" fmla="val 3675036"/>
              </a:avLst>
            </a:prstGeom>
            <a:ln w="762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21949B7-1894-45F5-A8E5-3BC9FC0BDC9E}"/>
                    </a:ext>
                  </a:extLst>
                </p:cNvPr>
                <p:cNvSpPr txBox="1"/>
                <p:nvPr/>
              </p:nvSpPr>
              <p:spPr>
                <a:xfrm rot="8003180">
                  <a:off x="9301609" y="3384349"/>
                  <a:ext cx="914400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21949B7-1894-45F5-A8E5-3BC9FC0BD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03180">
                  <a:off x="9301609" y="3384349"/>
                  <a:ext cx="914400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E7C611E-6E85-475C-A409-8FACA2C5CCE8}"/>
              </a:ext>
            </a:extLst>
          </p:cNvPr>
          <p:cNvGrpSpPr/>
          <p:nvPr/>
        </p:nvGrpSpPr>
        <p:grpSpPr>
          <a:xfrm>
            <a:off x="5060844" y="2497922"/>
            <a:ext cx="1390192" cy="1261886"/>
            <a:chOff x="5060844" y="2497922"/>
            <a:chExt cx="1390192" cy="126188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646C06F-DF17-4927-B632-F11AA9D0A675}"/>
                </a:ext>
              </a:extLst>
            </p:cNvPr>
            <p:cNvSpPr txBox="1"/>
            <p:nvPr/>
          </p:nvSpPr>
          <p:spPr>
            <a:xfrm rot="1028290">
              <a:off x="5060844" y="2497922"/>
              <a:ext cx="1390192" cy="707886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rgbClr val="7030A0"/>
                  </a:solidFill>
                </a:rPr>
                <a:t>same</a:t>
              </a:r>
              <a:endParaRPr lang="en-CA" sz="4000" dirty="0">
                <a:solidFill>
                  <a:srgbClr val="7030A0"/>
                </a:solidFill>
              </a:endParaRP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FA784971-903C-41F3-82B7-1093DFCEDBEE}"/>
                </a:ext>
              </a:extLst>
            </p:cNvPr>
            <p:cNvSpPr/>
            <p:nvPr/>
          </p:nvSpPr>
          <p:spPr>
            <a:xfrm rot="18579741">
              <a:off x="5519892" y="3419177"/>
              <a:ext cx="308796" cy="372466"/>
            </a:xfrm>
            <a:prstGeom prst="rightBrace">
              <a:avLst>
                <a:gd name="adj1" fmla="val 8333"/>
                <a:gd name="adj2" fmla="val 48112"/>
              </a:avLst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7280706-6E6E-4528-A9B6-961F3ED2A941}"/>
                  </a:ext>
                </a:extLst>
              </p:cNvPr>
              <p:cNvSpPr txBox="1"/>
              <p:nvPr/>
            </p:nvSpPr>
            <p:spPr>
              <a:xfrm>
                <a:off x="2409644" y="1099399"/>
                <a:ext cx="74236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4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7280706-6E6E-4528-A9B6-961F3ED2A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644" y="1099399"/>
                <a:ext cx="74236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BFEAEAC-C1FA-4B7C-AEF5-06F7F9B852F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68960" y="6030720"/>
              <a:ext cx="649800" cy="220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BFEAEAC-C1FA-4B7C-AEF5-06F7F9B852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59600" y="6021360"/>
                <a:ext cx="668520" cy="239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4575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186">
        <p159:morph option="byObject"/>
      </p:transition>
    </mc:Choice>
    <mc:Fallback xmlns="">
      <p:transition spd="slow" advTm="91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CDB5A-91CC-4B81-95A2-5461A78D6C4B}"/>
              </a:ext>
            </a:extLst>
          </p:cNvPr>
          <p:cNvSpPr txBox="1"/>
          <p:nvPr/>
        </p:nvSpPr>
        <p:spPr>
          <a:xfrm>
            <a:off x="88491" y="89596"/>
            <a:ext cx="8554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Comparing vectors in </a:t>
            </a:r>
            <a:r>
              <a:rPr lang="en-GB" sz="4400" b="1" dirty="0"/>
              <a:t>Curved Space</a:t>
            </a:r>
            <a:endParaRPr lang="en-CA" sz="44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AC8080-B7CA-4B89-96CE-70BC0882020B}"/>
              </a:ext>
            </a:extLst>
          </p:cNvPr>
          <p:cNvGrpSpPr/>
          <p:nvPr/>
        </p:nvGrpSpPr>
        <p:grpSpPr>
          <a:xfrm>
            <a:off x="349381" y="702170"/>
            <a:ext cx="6056944" cy="6155830"/>
            <a:chOff x="2558386" y="3513876"/>
            <a:chExt cx="3251868" cy="33049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8ABEE1-30CB-461C-AC6F-8E099FEDFB6E}"/>
                </a:ext>
              </a:extLst>
            </p:cNvPr>
            <p:cNvSpPr/>
            <p:nvPr/>
          </p:nvSpPr>
          <p:spPr>
            <a:xfrm>
              <a:off x="2603700" y="3513876"/>
              <a:ext cx="3162300" cy="3284836"/>
            </a:xfrm>
            <a:prstGeom prst="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  <a:alpha val="50000"/>
                  </a:schemeClr>
                </a:gs>
                <a:gs pos="35000">
                  <a:srgbClr val="FFFF00">
                    <a:alpha val="49000"/>
                  </a:srgbClr>
                </a:gs>
                <a:gs pos="67000">
                  <a:srgbClr val="FFC000">
                    <a:alpha val="50000"/>
                  </a:srgbClr>
                </a:gs>
                <a:gs pos="100000">
                  <a:schemeClr val="accent2">
                    <a:lumMod val="50000"/>
                    <a:alpha val="49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F9C990A-CBC7-4FD0-985E-3820359BA659}"/>
                </a:ext>
              </a:extLst>
            </p:cNvPr>
            <p:cNvGrpSpPr/>
            <p:nvPr/>
          </p:nvGrpSpPr>
          <p:grpSpPr>
            <a:xfrm>
              <a:off x="2558386" y="3573154"/>
              <a:ext cx="3251868" cy="3245682"/>
              <a:chOff x="2558386" y="3573154"/>
              <a:chExt cx="3251868" cy="324568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9F90750-955A-4A74-ACCF-A5786293BEE3}"/>
                  </a:ext>
                </a:extLst>
              </p:cNvPr>
              <p:cNvGrpSpPr/>
              <p:nvPr/>
            </p:nvGrpSpPr>
            <p:grpSpPr>
              <a:xfrm>
                <a:off x="2746350" y="3573154"/>
                <a:ext cx="2879764" cy="3245682"/>
                <a:chOff x="3214142" y="3982065"/>
                <a:chExt cx="2879764" cy="2875935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5F63834-D047-4C61-85D1-61595E29B69C}"/>
                    </a:ext>
                  </a:extLst>
                </p:cNvPr>
                <p:cNvCxnSpPr/>
                <p:nvPr/>
              </p:nvCxnSpPr>
              <p:spPr>
                <a:xfrm>
                  <a:off x="3214142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98F069C-3967-4B56-B716-6B3EE86A8E27}"/>
                    </a:ext>
                  </a:extLst>
                </p:cNvPr>
                <p:cNvCxnSpPr/>
                <p:nvPr/>
              </p:nvCxnSpPr>
              <p:spPr>
                <a:xfrm>
                  <a:off x="3942437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00D93176-B491-4051-B9D5-D361CECEE7C5}"/>
                    </a:ext>
                  </a:extLst>
                </p:cNvPr>
                <p:cNvCxnSpPr/>
                <p:nvPr/>
              </p:nvCxnSpPr>
              <p:spPr>
                <a:xfrm>
                  <a:off x="4654395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2AB379FA-8EF4-48C6-AB8C-4B7615C5AE6B}"/>
                    </a:ext>
                  </a:extLst>
                </p:cNvPr>
                <p:cNvCxnSpPr/>
                <p:nvPr/>
              </p:nvCxnSpPr>
              <p:spPr>
                <a:xfrm>
                  <a:off x="5363640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6AFD3278-3ABF-45F8-A2A2-52445E2EB6C0}"/>
                    </a:ext>
                  </a:extLst>
                </p:cNvPr>
                <p:cNvCxnSpPr/>
                <p:nvPr/>
              </p:nvCxnSpPr>
              <p:spPr>
                <a:xfrm>
                  <a:off x="6093906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577D03A-E026-4F86-8275-A9D6976B960C}"/>
                  </a:ext>
                </a:extLst>
              </p:cNvPr>
              <p:cNvGrpSpPr/>
              <p:nvPr/>
            </p:nvGrpSpPr>
            <p:grpSpPr>
              <a:xfrm rot="16200000">
                <a:off x="2744438" y="3571361"/>
                <a:ext cx="2879764" cy="3251868"/>
                <a:chOff x="3366542" y="4134465"/>
                <a:chExt cx="2879764" cy="2875935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404F7ED7-AA75-4E8A-A594-89A2401129AA}"/>
                    </a:ext>
                  </a:extLst>
                </p:cNvPr>
                <p:cNvCxnSpPr/>
                <p:nvPr/>
              </p:nvCxnSpPr>
              <p:spPr>
                <a:xfrm>
                  <a:off x="3366542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D2437C9-F1EE-4211-A1CB-7C4CDB596808}"/>
                    </a:ext>
                  </a:extLst>
                </p:cNvPr>
                <p:cNvCxnSpPr/>
                <p:nvPr/>
              </p:nvCxnSpPr>
              <p:spPr>
                <a:xfrm>
                  <a:off x="4094837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C8DF7186-1243-425A-A7D9-31C6601C8212}"/>
                    </a:ext>
                  </a:extLst>
                </p:cNvPr>
                <p:cNvCxnSpPr/>
                <p:nvPr/>
              </p:nvCxnSpPr>
              <p:spPr>
                <a:xfrm>
                  <a:off x="4806795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F1C3C764-6DDB-422C-AAE3-DEFE05FE0B68}"/>
                    </a:ext>
                  </a:extLst>
                </p:cNvPr>
                <p:cNvCxnSpPr/>
                <p:nvPr/>
              </p:nvCxnSpPr>
              <p:spPr>
                <a:xfrm>
                  <a:off x="5516040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AF787972-CB16-4D5D-AFC0-3BDA02D4D40F}"/>
                    </a:ext>
                  </a:extLst>
                </p:cNvPr>
                <p:cNvCxnSpPr/>
                <p:nvPr/>
              </p:nvCxnSpPr>
              <p:spPr>
                <a:xfrm>
                  <a:off x="6246306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630686-A390-4AA0-A323-5F453D59D5A9}"/>
              </a:ext>
            </a:extLst>
          </p:cNvPr>
          <p:cNvCxnSpPr/>
          <p:nvPr/>
        </p:nvCxnSpPr>
        <p:spPr>
          <a:xfrm flipV="1">
            <a:off x="4284029" y="3727326"/>
            <a:ext cx="1237957" cy="1631852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D50C44-9AFA-4D39-9171-D6047304CC2B}"/>
              </a:ext>
            </a:extLst>
          </p:cNvPr>
          <p:cNvCxnSpPr/>
          <p:nvPr/>
        </p:nvCxnSpPr>
        <p:spPr>
          <a:xfrm flipV="1">
            <a:off x="1181895" y="1442386"/>
            <a:ext cx="1237957" cy="1631852"/>
          </a:xfrm>
          <a:prstGeom prst="straightConnector1">
            <a:avLst/>
          </a:prstGeom>
          <a:ln w="152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CC39AF-C3D8-4ED7-8F9C-8E0BA9ABFC60}"/>
              </a:ext>
            </a:extLst>
          </p:cNvPr>
          <p:cNvCxnSpPr/>
          <p:nvPr/>
        </p:nvCxnSpPr>
        <p:spPr>
          <a:xfrm flipV="1">
            <a:off x="1181894" y="1442386"/>
            <a:ext cx="1237957" cy="1631852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DD99FFAF-D878-475A-AC31-1CE5856B0044}"/>
              </a:ext>
            </a:extLst>
          </p:cNvPr>
          <p:cNvGrpSpPr/>
          <p:nvPr/>
        </p:nvGrpSpPr>
        <p:grpSpPr>
          <a:xfrm>
            <a:off x="1192975" y="3062514"/>
            <a:ext cx="3135086" cy="2307772"/>
            <a:chOff x="1930400" y="3062514"/>
            <a:chExt cx="3135086" cy="230777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8FC4168-565F-4A16-8B72-2C452EE70750}"/>
                </a:ext>
              </a:extLst>
            </p:cNvPr>
            <p:cNvCxnSpPr>
              <a:cxnSpLocks/>
            </p:cNvCxnSpPr>
            <p:nvPr/>
          </p:nvCxnSpPr>
          <p:spPr>
            <a:xfrm>
              <a:off x="2698929" y="3464374"/>
              <a:ext cx="399325" cy="20096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3720C3C-E6CE-4032-A63A-AF11CDE3FB83}"/>
                </a:ext>
              </a:extLst>
            </p:cNvPr>
            <p:cNvCxnSpPr>
              <a:cxnSpLocks/>
            </p:cNvCxnSpPr>
            <p:nvPr/>
          </p:nvCxnSpPr>
          <p:spPr>
            <a:xfrm>
              <a:off x="4183471" y="4487313"/>
              <a:ext cx="324446" cy="29415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D7CE226E-6984-455B-A348-BAC2BBFDCCE3}"/>
                </a:ext>
              </a:extLst>
            </p:cNvPr>
            <p:cNvSpPr/>
            <p:nvPr/>
          </p:nvSpPr>
          <p:spPr>
            <a:xfrm>
              <a:off x="1930400" y="3062514"/>
              <a:ext cx="3135086" cy="2307772"/>
            </a:xfrm>
            <a:custGeom>
              <a:avLst/>
              <a:gdLst>
                <a:gd name="connsiteX0" fmla="*/ 0 w 3135086"/>
                <a:gd name="connsiteY0" fmla="*/ 0 h 2307772"/>
                <a:gd name="connsiteX1" fmla="*/ 1683657 w 3135086"/>
                <a:gd name="connsiteY1" fmla="*/ 957943 h 2307772"/>
                <a:gd name="connsiteX2" fmla="*/ 3135086 w 3135086"/>
                <a:gd name="connsiteY2" fmla="*/ 2307772 h 230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35086" h="2307772">
                  <a:moveTo>
                    <a:pt x="0" y="0"/>
                  </a:moveTo>
                  <a:cubicBezTo>
                    <a:pt x="580571" y="286657"/>
                    <a:pt x="1161143" y="573314"/>
                    <a:pt x="1683657" y="957943"/>
                  </a:cubicBezTo>
                  <a:cubicBezTo>
                    <a:pt x="2206171" y="1342572"/>
                    <a:pt x="2670628" y="1825172"/>
                    <a:pt x="3135086" y="2307772"/>
                  </a:cubicBezTo>
                </a:path>
              </a:pathLst>
            </a:cu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6A8F4E0-3A42-4D7D-BF6D-72996C72D945}"/>
              </a:ext>
            </a:extLst>
          </p:cNvPr>
          <p:cNvSpPr txBox="1"/>
          <p:nvPr/>
        </p:nvSpPr>
        <p:spPr>
          <a:xfrm>
            <a:off x="6500831" y="848778"/>
            <a:ext cx="562342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1. Parallel transport</a:t>
            </a:r>
            <a:r>
              <a:rPr lang="en-GB" sz="4000" b="1" dirty="0">
                <a:solidFill>
                  <a:srgbClr val="FF0000"/>
                </a:solidFill>
              </a:rPr>
              <a:t> red vector</a:t>
            </a:r>
            <a:r>
              <a:rPr lang="en-GB" sz="4000" dirty="0"/>
              <a:t> to </a:t>
            </a:r>
            <a:r>
              <a:rPr lang="en-GB" sz="4000" b="1" dirty="0">
                <a:solidFill>
                  <a:srgbClr val="0070C0"/>
                </a:solidFill>
              </a:rPr>
              <a:t>blue vector </a:t>
            </a:r>
            <a:r>
              <a:rPr lang="en-GB" sz="4000" dirty="0"/>
              <a:t>so they are in the same tangent space</a:t>
            </a:r>
            <a:br>
              <a:rPr lang="en-GB" sz="4000" dirty="0"/>
            </a:br>
            <a:endParaRPr lang="en-GB" sz="2000" dirty="0"/>
          </a:p>
          <a:p>
            <a:r>
              <a:rPr lang="en-CA" sz="4000" dirty="0"/>
              <a:t>2. </a:t>
            </a:r>
            <a:r>
              <a:rPr lang="en-CA" sz="4000" b="1" dirty="0"/>
              <a:t>Subtract</a:t>
            </a:r>
            <a:r>
              <a:rPr lang="en-CA" sz="4000" dirty="0"/>
              <a:t> the vectors to see if they are different.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25419BB-7B9B-490B-8C6E-4A02215FAA98}"/>
              </a:ext>
            </a:extLst>
          </p:cNvPr>
          <p:cNvGrpSpPr/>
          <p:nvPr/>
        </p:nvGrpSpPr>
        <p:grpSpPr>
          <a:xfrm rot="13596820">
            <a:off x="975495" y="4258965"/>
            <a:ext cx="3703358" cy="1200901"/>
            <a:chOff x="7396607" y="2994591"/>
            <a:chExt cx="3703358" cy="1200901"/>
          </a:xfrm>
        </p:grpSpPr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228CEDB3-92F8-4B10-869D-BF7163B080A7}"/>
                </a:ext>
              </a:extLst>
            </p:cNvPr>
            <p:cNvSpPr/>
            <p:nvPr/>
          </p:nvSpPr>
          <p:spPr>
            <a:xfrm rot="5082115">
              <a:off x="8854364" y="1536834"/>
              <a:ext cx="787844" cy="3703358"/>
            </a:xfrm>
            <a:prstGeom prst="arc">
              <a:avLst>
                <a:gd name="adj1" fmla="val 16647705"/>
                <a:gd name="adj2" fmla="val 3675036"/>
              </a:avLst>
            </a:prstGeom>
            <a:ln w="762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56309F1-C384-4B93-ABA8-03D0C93F4208}"/>
                    </a:ext>
                  </a:extLst>
                </p:cNvPr>
                <p:cNvSpPr txBox="1"/>
                <p:nvPr/>
              </p:nvSpPr>
              <p:spPr>
                <a:xfrm rot="8003180">
                  <a:off x="9301609" y="3384349"/>
                  <a:ext cx="914400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56309F1-C384-4B93-ABA8-03D0C93F42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03180">
                  <a:off x="9301609" y="3384349"/>
                  <a:ext cx="914400" cy="70788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9706FB-FA08-4D06-B9C3-BBDFB0F1C1D1}"/>
                  </a:ext>
                </a:extLst>
              </p:cNvPr>
              <p:cNvSpPr txBox="1"/>
              <p:nvPr/>
            </p:nvSpPr>
            <p:spPr>
              <a:xfrm>
                <a:off x="2409644" y="1099399"/>
                <a:ext cx="74236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4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9706FB-FA08-4D06-B9C3-BBDFB0F1C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644" y="1099399"/>
                <a:ext cx="74236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02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9"/>
    </mc:Choice>
    <mc:Fallback xmlns="">
      <p:transition spd="slow" advTm="1309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CDB5A-91CC-4B81-95A2-5461A78D6C4B}"/>
              </a:ext>
            </a:extLst>
          </p:cNvPr>
          <p:cNvSpPr txBox="1"/>
          <p:nvPr/>
        </p:nvSpPr>
        <p:spPr>
          <a:xfrm>
            <a:off x="88491" y="89596"/>
            <a:ext cx="8554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Comparing vectors in </a:t>
            </a:r>
            <a:r>
              <a:rPr lang="en-GB" sz="4400" b="1" dirty="0"/>
              <a:t>Curved Space</a:t>
            </a:r>
            <a:endParaRPr lang="en-CA" sz="44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AC8080-B7CA-4B89-96CE-70BC0882020B}"/>
              </a:ext>
            </a:extLst>
          </p:cNvPr>
          <p:cNvGrpSpPr/>
          <p:nvPr/>
        </p:nvGrpSpPr>
        <p:grpSpPr>
          <a:xfrm>
            <a:off x="349381" y="702170"/>
            <a:ext cx="6056944" cy="6155830"/>
            <a:chOff x="2558386" y="3513876"/>
            <a:chExt cx="3251868" cy="33049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8ABEE1-30CB-461C-AC6F-8E099FEDFB6E}"/>
                </a:ext>
              </a:extLst>
            </p:cNvPr>
            <p:cNvSpPr/>
            <p:nvPr/>
          </p:nvSpPr>
          <p:spPr>
            <a:xfrm>
              <a:off x="2603700" y="3513876"/>
              <a:ext cx="3162300" cy="3284836"/>
            </a:xfrm>
            <a:prstGeom prst="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  <a:alpha val="50000"/>
                  </a:schemeClr>
                </a:gs>
                <a:gs pos="35000">
                  <a:srgbClr val="FFFF00">
                    <a:alpha val="49000"/>
                  </a:srgbClr>
                </a:gs>
                <a:gs pos="67000">
                  <a:srgbClr val="FFC000">
                    <a:alpha val="50000"/>
                  </a:srgbClr>
                </a:gs>
                <a:gs pos="100000">
                  <a:schemeClr val="accent2">
                    <a:lumMod val="50000"/>
                    <a:alpha val="49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F9C990A-CBC7-4FD0-985E-3820359BA659}"/>
                </a:ext>
              </a:extLst>
            </p:cNvPr>
            <p:cNvGrpSpPr/>
            <p:nvPr/>
          </p:nvGrpSpPr>
          <p:grpSpPr>
            <a:xfrm>
              <a:off x="2558386" y="3573154"/>
              <a:ext cx="3251868" cy="3245682"/>
              <a:chOff x="2558386" y="3573154"/>
              <a:chExt cx="3251868" cy="324568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9F90750-955A-4A74-ACCF-A5786293BEE3}"/>
                  </a:ext>
                </a:extLst>
              </p:cNvPr>
              <p:cNvGrpSpPr/>
              <p:nvPr/>
            </p:nvGrpSpPr>
            <p:grpSpPr>
              <a:xfrm>
                <a:off x="2746350" y="3573154"/>
                <a:ext cx="2879764" cy="3245682"/>
                <a:chOff x="3214142" y="3982065"/>
                <a:chExt cx="2879764" cy="2875935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5F63834-D047-4C61-85D1-61595E29B69C}"/>
                    </a:ext>
                  </a:extLst>
                </p:cNvPr>
                <p:cNvCxnSpPr/>
                <p:nvPr/>
              </p:nvCxnSpPr>
              <p:spPr>
                <a:xfrm>
                  <a:off x="3214142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98F069C-3967-4B56-B716-6B3EE86A8E27}"/>
                    </a:ext>
                  </a:extLst>
                </p:cNvPr>
                <p:cNvCxnSpPr/>
                <p:nvPr/>
              </p:nvCxnSpPr>
              <p:spPr>
                <a:xfrm>
                  <a:off x="3942437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00D93176-B491-4051-B9D5-D361CECEE7C5}"/>
                    </a:ext>
                  </a:extLst>
                </p:cNvPr>
                <p:cNvCxnSpPr/>
                <p:nvPr/>
              </p:nvCxnSpPr>
              <p:spPr>
                <a:xfrm>
                  <a:off x="4654395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2AB379FA-8EF4-48C6-AB8C-4B7615C5AE6B}"/>
                    </a:ext>
                  </a:extLst>
                </p:cNvPr>
                <p:cNvCxnSpPr/>
                <p:nvPr/>
              </p:nvCxnSpPr>
              <p:spPr>
                <a:xfrm>
                  <a:off x="5363640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6AFD3278-3ABF-45F8-A2A2-52445E2EB6C0}"/>
                    </a:ext>
                  </a:extLst>
                </p:cNvPr>
                <p:cNvCxnSpPr/>
                <p:nvPr/>
              </p:nvCxnSpPr>
              <p:spPr>
                <a:xfrm>
                  <a:off x="6093906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577D03A-E026-4F86-8275-A9D6976B960C}"/>
                  </a:ext>
                </a:extLst>
              </p:cNvPr>
              <p:cNvGrpSpPr/>
              <p:nvPr/>
            </p:nvGrpSpPr>
            <p:grpSpPr>
              <a:xfrm rot="16200000">
                <a:off x="2744438" y="3571361"/>
                <a:ext cx="2879764" cy="3251868"/>
                <a:chOff x="3366542" y="4134465"/>
                <a:chExt cx="2879764" cy="2875935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404F7ED7-AA75-4E8A-A594-89A2401129AA}"/>
                    </a:ext>
                  </a:extLst>
                </p:cNvPr>
                <p:cNvCxnSpPr/>
                <p:nvPr/>
              </p:nvCxnSpPr>
              <p:spPr>
                <a:xfrm>
                  <a:off x="3366542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D2437C9-F1EE-4211-A1CB-7C4CDB596808}"/>
                    </a:ext>
                  </a:extLst>
                </p:cNvPr>
                <p:cNvCxnSpPr/>
                <p:nvPr/>
              </p:nvCxnSpPr>
              <p:spPr>
                <a:xfrm>
                  <a:off x="4094837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C8DF7186-1243-425A-A7D9-31C6601C8212}"/>
                    </a:ext>
                  </a:extLst>
                </p:cNvPr>
                <p:cNvCxnSpPr/>
                <p:nvPr/>
              </p:nvCxnSpPr>
              <p:spPr>
                <a:xfrm>
                  <a:off x="4806795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F1C3C764-6DDB-422C-AAE3-DEFE05FE0B68}"/>
                    </a:ext>
                  </a:extLst>
                </p:cNvPr>
                <p:cNvCxnSpPr/>
                <p:nvPr/>
              </p:nvCxnSpPr>
              <p:spPr>
                <a:xfrm>
                  <a:off x="5516040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AF787972-CB16-4D5D-AFC0-3BDA02D4D40F}"/>
                    </a:ext>
                  </a:extLst>
                </p:cNvPr>
                <p:cNvCxnSpPr/>
                <p:nvPr/>
              </p:nvCxnSpPr>
              <p:spPr>
                <a:xfrm>
                  <a:off x="6246306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630686-A390-4AA0-A323-5F453D59D5A9}"/>
              </a:ext>
            </a:extLst>
          </p:cNvPr>
          <p:cNvCxnSpPr/>
          <p:nvPr/>
        </p:nvCxnSpPr>
        <p:spPr>
          <a:xfrm flipV="1">
            <a:off x="4284029" y="3727326"/>
            <a:ext cx="1237957" cy="1631852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D50C44-9AFA-4D39-9171-D6047304CC2B}"/>
              </a:ext>
            </a:extLst>
          </p:cNvPr>
          <p:cNvCxnSpPr/>
          <p:nvPr/>
        </p:nvCxnSpPr>
        <p:spPr>
          <a:xfrm flipV="1">
            <a:off x="1181895" y="1442386"/>
            <a:ext cx="1237957" cy="1631852"/>
          </a:xfrm>
          <a:prstGeom prst="straightConnector1">
            <a:avLst/>
          </a:prstGeom>
          <a:ln w="152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CC39AF-C3D8-4ED7-8F9C-8E0BA9ABFC60}"/>
              </a:ext>
            </a:extLst>
          </p:cNvPr>
          <p:cNvCxnSpPr>
            <a:cxnSpLocks/>
          </p:cNvCxnSpPr>
          <p:nvPr/>
        </p:nvCxnSpPr>
        <p:spPr>
          <a:xfrm flipV="1">
            <a:off x="4319037" y="4216400"/>
            <a:ext cx="1709516" cy="1153886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DD99FFAF-D878-475A-AC31-1CE5856B0044}"/>
              </a:ext>
            </a:extLst>
          </p:cNvPr>
          <p:cNvGrpSpPr/>
          <p:nvPr/>
        </p:nvGrpSpPr>
        <p:grpSpPr>
          <a:xfrm>
            <a:off x="1192975" y="3062514"/>
            <a:ext cx="3135086" cy="2307772"/>
            <a:chOff x="1930400" y="3062514"/>
            <a:chExt cx="3135086" cy="230777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8FC4168-565F-4A16-8B72-2C452EE70750}"/>
                </a:ext>
              </a:extLst>
            </p:cNvPr>
            <p:cNvCxnSpPr>
              <a:cxnSpLocks/>
            </p:cNvCxnSpPr>
            <p:nvPr/>
          </p:nvCxnSpPr>
          <p:spPr>
            <a:xfrm>
              <a:off x="2698929" y="3464374"/>
              <a:ext cx="399325" cy="20096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3720C3C-E6CE-4032-A63A-AF11CDE3FB83}"/>
                </a:ext>
              </a:extLst>
            </p:cNvPr>
            <p:cNvCxnSpPr>
              <a:cxnSpLocks/>
            </p:cNvCxnSpPr>
            <p:nvPr/>
          </p:nvCxnSpPr>
          <p:spPr>
            <a:xfrm>
              <a:off x="4183471" y="4487313"/>
              <a:ext cx="324446" cy="29415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D7CE226E-6984-455B-A348-BAC2BBFDCCE3}"/>
                </a:ext>
              </a:extLst>
            </p:cNvPr>
            <p:cNvSpPr/>
            <p:nvPr/>
          </p:nvSpPr>
          <p:spPr>
            <a:xfrm>
              <a:off x="1930400" y="3062514"/>
              <a:ext cx="3135086" cy="2307772"/>
            </a:xfrm>
            <a:custGeom>
              <a:avLst/>
              <a:gdLst>
                <a:gd name="connsiteX0" fmla="*/ 0 w 3135086"/>
                <a:gd name="connsiteY0" fmla="*/ 0 h 2307772"/>
                <a:gd name="connsiteX1" fmla="*/ 1683657 w 3135086"/>
                <a:gd name="connsiteY1" fmla="*/ 957943 h 2307772"/>
                <a:gd name="connsiteX2" fmla="*/ 3135086 w 3135086"/>
                <a:gd name="connsiteY2" fmla="*/ 2307772 h 230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35086" h="2307772">
                  <a:moveTo>
                    <a:pt x="0" y="0"/>
                  </a:moveTo>
                  <a:cubicBezTo>
                    <a:pt x="580571" y="286657"/>
                    <a:pt x="1161143" y="573314"/>
                    <a:pt x="1683657" y="957943"/>
                  </a:cubicBezTo>
                  <a:cubicBezTo>
                    <a:pt x="2206171" y="1342572"/>
                    <a:pt x="2670628" y="1825172"/>
                    <a:pt x="3135086" y="2307772"/>
                  </a:cubicBezTo>
                </a:path>
              </a:pathLst>
            </a:cu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39D0B06-E65E-49D9-8318-8C9238A4A17C}"/>
              </a:ext>
            </a:extLst>
          </p:cNvPr>
          <p:cNvSpPr txBox="1"/>
          <p:nvPr/>
        </p:nvSpPr>
        <p:spPr>
          <a:xfrm>
            <a:off x="6500831" y="848778"/>
            <a:ext cx="562342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1. Parallel transport</a:t>
            </a:r>
            <a:r>
              <a:rPr lang="en-GB" sz="4000" b="1" dirty="0">
                <a:solidFill>
                  <a:srgbClr val="FF0000"/>
                </a:solidFill>
              </a:rPr>
              <a:t> red vector</a:t>
            </a:r>
            <a:r>
              <a:rPr lang="en-GB" sz="4000" dirty="0"/>
              <a:t> to </a:t>
            </a:r>
            <a:r>
              <a:rPr lang="en-GB" sz="4000" b="1" dirty="0">
                <a:solidFill>
                  <a:srgbClr val="0070C0"/>
                </a:solidFill>
              </a:rPr>
              <a:t>blue vector </a:t>
            </a:r>
            <a:r>
              <a:rPr lang="en-GB" sz="4000" dirty="0"/>
              <a:t>so they are in the same tangent space</a:t>
            </a:r>
            <a:br>
              <a:rPr lang="en-GB" sz="4000" dirty="0"/>
            </a:br>
            <a:endParaRPr lang="en-GB" sz="2000" dirty="0"/>
          </a:p>
          <a:p>
            <a:r>
              <a:rPr lang="en-CA" sz="4000" dirty="0"/>
              <a:t>2. </a:t>
            </a:r>
            <a:r>
              <a:rPr lang="en-CA" sz="4000" b="1" dirty="0"/>
              <a:t>Subtract</a:t>
            </a:r>
            <a:r>
              <a:rPr lang="en-CA" sz="4000" dirty="0"/>
              <a:t> the vectors to see if they are different.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F80B9-102D-490D-97D8-E759E22F423D}"/>
                  </a:ext>
                </a:extLst>
              </p:cNvPr>
              <p:cNvSpPr txBox="1"/>
              <p:nvPr/>
            </p:nvSpPr>
            <p:spPr>
              <a:xfrm>
                <a:off x="6988306" y="4983820"/>
                <a:ext cx="3480120" cy="1681358"/>
              </a:xfrm>
              <a:prstGeom prst="rect">
                <a:avLst/>
              </a:prstGeom>
              <a:noFill/>
              <a:ln w="57150">
                <a:solidFill>
                  <a:srgbClr val="7030A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≠</m:t>
                      </m:r>
                      <m:acc>
                        <m:accPr>
                          <m:chr m:val="⃗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F80B9-102D-490D-97D8-E759E22F4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306" y="4983820"/>
                <a:ext cx="3480120" cy="16813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D8DB50D5-EAE8-4F09-A9C4-E09077A660F1}"/>
              </a:ext>
            </a:extLst>
          </p:cNvPr>
          <p:cNvGrpSpPr/>
          <p:nvPr/>
        </p:nvGrpSpPr>
        <p:grpSpPr>
          <a:xfrm rot="13596820">
            <a:off x="975495" y="4258965"/>
            <a:ext cx="3703358" cy="1200901"/>
            <a:chOff x="7396607" y="2994591"/>
            <a:chExt cx="3703358" cy="1200901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B747E7A3-99A5-4751-AA4E-E88712FC9867}"/>
                </a:ext>
              </a:extLst>
            </p:cNvPr>
            <p:cNvSpPr/>
            <p:nvPr/>
          </p:nvSpPr>
          <p:spPr>
            <a:xfrm rot="5082115">
              <a:off x="8854364" y="1536834"/>
              <a:ext cx="787844" cy="3703358"/>
            </a:xfrm>
            <a:prstGeom prst="arc">
              <a:avLst>
                <a:gd name="adj1" fmla="val 16647705"/>
                <a:gd name="adj2" fmla="val 3675036"/>
              </a:avLst>
            </a:prstGeom>
            <a:ln w="762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660077C-3482-41BF-9087-EB7894214993}"/>
                    </a:ext>
                  </a:extLst>
                </p:cNvPr>
                <p:cNvSpPr txBox="1"/>
                <p:nvPr/>
              </p:nvSpPr>
              <p:spPr>
                <a:xfrm rot="8003180">
                  <a:off x="9301609" y="3384349"/>
                  <a:ext cx="914400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660077C-3482-41BF-9087-EB7894214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03180">
                  <a:off x="9301609" y="3384349"/>
                  <a:ext cx="914400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DAA7CC-6649-4E3C-9F20-EBF011F91C1C}"/>
              </a:ext>
            </a:extLst>
          </p:cNvPr>
          <p:cNvCxnSpPr>
            <a:cxnSpLocks/>
          </p:cNvCxnSpPr>
          <p:nvPr/>
        </p:nvCxnSpPr>
        <p:spPr>
          <a:xfrm flipH="1" flipV="1">
            <a:off x="5465780" y="3716218"/>
            <a:ext cx="569744" cy="481015"/>
          </a:xfrm>
          <a:prstGeom prst="straightConnector1">
            <a:avLst/>
          </a:prstGeom>
          <a:ln w="152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966AC2-5D0F-455F-BA84-6DE17F3D373E}"/>
                  </a:ext>
                </a:extLst>
              </p:cNvPr>
              <p:cNvSpPr txBox="1"/>
              <p:nvPr/>
            </p:nvSpPr>
            <p:spPr>
              <a:xfrm>
                <a:off x="2409644" y="1099399"/>
                <a:ext cx="74236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4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966AC2-5D0F-455F-BA84-6DE17F3D3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644" y="1099399"/>
                <a:ext cx="74236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5BA0F4-3E09-40FC-AC77-E92B66569B6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78600" y="3972960"/>
              <a:ext cx="955800" cy="1207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5BA0F4-3E09-40FC-AC77-E92B66569B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9240" y="3963600"/>
                <a:ext cx="974520" cy="1225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90068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080">
        <p159:morph option="byObject"/>
      </p:transition>
    </mc:Choice>
    <mc:Fallback xmlns="">
      <p:transition spd="slow" advTm="120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CDB5A-91CC-4B81-95A2-5461A78D6C4B}"/>
              </a:ext>
            </a:extLst>
          </p:cNvPr>
          <p:cNvSpPr txBox="1"/>
          <p:nvPr/>
        </p:nvSpPr>
        <p:spPr>
          <a:xfrm>
            <a:off x="88491" y="89596"/>
            <a:ext cx="8554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Comparing vectors in </a:t>
            </a:r>
            <a:r>
              <a:rPr lang="en-GB" sz="4400" b="1" dirty="0"/>
              <a:t>Curved Space</a:t>
            </a:r>
            <a:endParaRPr lang="en-CA" sz="44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AC8080-B7CA-4B89-96CE-70BC0882020B}"/>
              </a:ext>
            </a:extLst>
          </p:cNvPr>
          <p:cNvGrpSpPr/>
          <p:nvPr/>
        </p:nvGrpSpPr>
        <p:grpSpPr>
          <a:xfrm>
            <a:off x="349381" y="702170"/>
            <a:ext cx="6056944" cy="6155830"/>
            <a:chOff x="2558386" y="3513876"/>
            <a:chExt cx="3251868" cy="33049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8ABEE1-30CB-461C-AC6F-8E099FEDFB6E}"/>
                </a:ext>
              </a:extLst>
            </p:cNvPr>
            <p:cNvSpPr/>
            <p:nvPr/>
          </p:nvSpPr>
          <p:spPr>
            <a:xfrm>
              <a:off x="2603700" y="3513876"/>
              <a:ext cx="3162300" cy="3284836"/>
            </a:xfrm>
            <a:prstGeom prst="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  <a:alpha val="50000"/>
                  </a:schemeClr>
                </a:gs>
                <a:gs pos="35000">
                  <a:srgbClr val="FFFF00">
                    <a:alpha val="49000"/>
                  </a:srgbClr>
                </a:gs>
                <a:gs pos="67000">
                  <a:srgbClr val="FFC000">
                    <a:alpha val="50000"/>
                  </a:srgbClr>
                </a:gs>
                <a:gs pos="100000">
                  <a:schemeClr val="accent2">
                    <a:lumMod val="50000"/>
                    <a:alpha val="49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F9C990A-CBC7-4FD0-985E-3820359BA659}"/>
                </a:ext>
              </a:extLst>
            </p:cNvPr>
            <p:cNvGrpSpPr/>
            <p:nvPr/>
          </p:nvGrpSpPr>
          <p:grpSpPr>
            <a:xfrm>
              <a:off x="2558386" y="3573154"/>
              <a:ext cx="3251868" cy="3245682"/>
              <a:chOff x="2558386" y="3573154"/>
              <a:chExt cx="3251868" cy="324568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9F90750-955A-4A74-ACCF-A5786293BEE3}"/>
                  </a:ext>
                </a:extLst>
              </p:cNvPr>
              <p:cNvGrpSpPr/>
              <p:nvPr/>
            </p:nvGrpSpPr>
            <p:grpSpPr>
              <a:xfrm>
                <a:off x="2746350" y="3573154"/>
                <a:ext cx="2879764" cy="3245682"/>
                <a:chOff x="3214142" y="3982065"/>
                <a:chExt cx="2879764" cy="2875935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5F63834-D047-4C61-85D1-61595E29B69C}"/>
                    </a:ext>
                  </a:extLst>
                </p:cNvPr>
                <p:cNvCxnSpPr/>
                <p:nvPr/>
              </p:nvCxnSpPr>
              <p:spPr>
                <a:xfrm>
                  <a:off x="3214142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98F069C-3967-4B56-B716-6B3EE86A8E27}"/>
                    </a:ext>
                  </a:extLst>
                </p:cNvPr>
                <p:cNvCxnSpPr/>
                <p:nvPr/>
              </p:nvCxnSpPr>
              <p:spPr>
                <a:xfrm>
                  <a:off x="3942437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00D93176-B491-4051-B9D5-D361CECEE7C5}"/>
                    </a:ext>
                  </a:extLst>
                </p:cNvPr>
                <p:cNvCxnSpPr/>
                <p:nvPr/>
              </p:nvCxnSpPr>
              <p:spPr>
                <a:xfrm>
                  <a:off x="4654395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2AB379FA-8EF4-48C6-AB8C-4B7615C5AE6B}"/>
                    </a:ext>
                  </a:extLst>
                </p:cNvPr>
                <p:cNvCxnSpPr/>
                <p:nvPr/>
              </p:nvCxnSpPr>
              <p:spPr>
                <a:xfrm>
                  <a:off x="5363640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6AFD3278-3ABF-45F8-A2A2-52445E2EB6C0}"/>
                    </a:ext>
                  </a:extLst>
                </p:cNvPr>
                <p:cNvCxnSpPr/>
                <p:nvPr/>
              </p:nvCxnSpPr>
              <p:spPr>
                <a:xfrm>
                  <a:off x="6093906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577D03A-E026-4F86-8275-A9D6976B960C}"/>
                  </a:ext>
                </a:extLst>
              </p:cNvPr>
              <p:cNvGrpSpPr/>
              <p:nvPr/>
            </p:nvGrpSpPr>
            <p:grpSpPr>
              <a:xfrm rot="16200000">
                <a:off x="2744438" y="3571361"/>
                <a:ext cx="2879764" cy="3251868"/>
                <a:chOff x="3366542" y="4134465"/>
                <a:chExt cx="2879764" cy="2875935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404F7ED7-AA75-4E8A-A594-89A2401129AA}"/>
                    </a:ext>
                  </a:extLst>
                </p:cNvPr>
                <p:cNvCxnSpPr/>
                <p:nvPr/>
              </p:nvCxnSpPr>
              <p:spPr>
                <a:xfrm>
                  <a:off x="3366542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D2437C9-F1EE-4211-A1CB-7C4CDB596808}"/>
                    </a:ext>
                  </a:extLst>
                </p:cNvPr>
                <p:cNvCxnSpPr/>
                <p:nvPr/>
              </p:nvCxnSpPr>
              <p:spPr>
                <a:xfrm>
                  <a:off x="4094837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C8DF7186-1243-425A-A7D9-31C6601C8212}"/>
                    </a:ext>
                  </a:extLst>
                </p:cNvPr>
                <p:cNvCxnSpPr/>
                <p:nvPr/>
              </p:nvCxnSpPr>
              <p:spPr>
                <a:xfrm>
                  <a:off x="4806795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F1C3C764-6DDB-422C-AAE3-DEFE05FE0B68}"/>
                    </a:ext>
                  </a:extLst>
                </p:cNvPr>
                <p:cNvCxnSpPr/>
                <p:nvPr/>
              </p:nvCxnSpPr>
              <p:spPr>
                <a:xfrm>
                  <a:off x="5516040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AF787972-CB16-4D5D-AFC0-3BDA02D4D40F}"/>
                    </a:ext>
                  </a:extLst>
                </p:cNvPr>
                <p:cNvCxnSpPr/>
                <p:nvPr/>
              </p:nvCxnSpPr>
              <p:spPr>
                <a:xfrm>
                  <a:off x="6246306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630686-A390-4AA0-A323-5F453D59D5A9}"/>
              </a:ext>
            </a:extLst>
          </p:cNvPr>
          <p:cNvCxnSpPr/>
          <p:nvPr/>
        </p:nvCxnSpPr>
        <p:spPr>
          <a:xfrm flipV="1">
            <a:off x="4284029" y="3727326"/>
            <a:ext cx="1237957" cy="1631852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D50C44-9AFA-4D39-9171-D6047304CC2B}"/>
              </a:ext>
            </a:extLst>
          </p:cNvPr>
          <p:cNvCxnSpPr/>
          <p:nvPr/>
        </p:nvCxnSpPr>
        <p:spPr>
          <a:xfrm flipV="1">
            <a:off x="1181895" y="1442386"/>
            <a:ext cx="1237957" cy="1631852"/>
          </a:xfrm>
          <a:prstGeom prst="straightConnector1">
            <a:avLst/>
          </a:prstGeom>
          <a:ln w="152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CC39AF-C3D8-4ED7-8F9C-8E0BA9ABFC60}"/>
              </a:ext>
            </a:extLst>
          </p:cNvPr>
          <p:cNvCxnSpPr>
            <a:cxnSpLocks/>
          </p:cNvCxnSpPr>
          <p:nvPr/>
        </p:nvCxnSpPr>
        <p:spPr>
          <a:xfrm flipV="1">
            <a:off x="4319037" y="4216400"/>
            <a:ext cx="1709516" cy="1153886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DD99FFAF-D878-475A-AC31-1CE5856B0044}"/>
              </a:ext>
            </a:extLst>
          </p:cNvPr>
          <p:cNvGrpSpPr/>
          <p:nvPr/>
        </p:nvGrpSpPr>
        <p:grpSpPr>
          <a:xfrm>
            <a:off x="1192975" y="3062514"/>
            <a:ext cx="3135086" cy="2307772"/>
            <a:chOff x="1930400" y="3062514"/>
            <a:chExt cx="3135086" cy="230777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8FC4168-565F-4A16-8B72-2C452EE70750}"/>
                </a:ext>
              </a:extLst>
            </p:cNvPr>
            <p:cNvCxnSpPr>
              <a:cxnSpLocks/>
            </p:cNvCxnSpPr>
            <p:nvPr/>
          </p:nvCxnSpPr>
          <p:spPr>
            <a:xfrm>
              <a:off x="2698929" y="3464374"/>
              <a:ext cx="399325" cy="20096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3720C3C-E6CE-4032-A63A-AF11CDE3FB83}"/>
                </a:ext>
              </a:extLst>
            </p:cNvPr>
            <p:cNvCxnSpPr>
              <a:cxnSpLocks/>
            </p:cNvCxnSpPr>
            <p:nvPr/>
          </p:nvCxnSpPr>
          <p:spPr>
            <a:xfrm>
              <a:off x="4183471" y="4487313"/>
              <a:ext cx="324446" cy="29415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D7CE226E-6984-455B-A348-BAC2BBFDCCE3}"/>
                </a:ext>
              </a:extLst>
            </p:cNvPr>
            <p:cNvSpPr/>
            <p:nvPr/>
          </p:nvSpPr>
          <p:spPr>
            <a:xfrm>
              <a:off x="1930400" y="3062514"/>
              <a:ext cx="3135086" cy="2307772"/>
            </a:xfrm>
            <a:custGeom>
              <a:avLst/>
              <a:gdLst>
                <a:gd name="connsiteX0" fmla="*/ 0 w 3135086"/>
                <a:gd name="connsiteY0" fmla="*/ 0 h 2307772"/>
                <a:gd name="connsiteX1" fmla="*/ 1683657 w 3135086"/>
                <a:gd name="connsiteY1" fmla="*/ 957943 h 2307772"/>
                <a:gd name="connsiteX2" fmla="*/ 3135086 w 3135086"/>
                <a:gd name="connsiteY2" fmla="*/ 2307772 h 230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35086" h="2307772">
                  <a:moveTo>
                    <a:pt x="0" y="0"/>
                  </a:moveTo>
                  <a:cubicBezTo>
                    <a:pt x="580571" y="286657"/>
                    <a:pt x="1161143" y="573314"/>
                    <a:pt x="1683657" y="957943"/>
                  </a:cubicBezTo>
                  <a:cubicBezTo>
                    <a:pt x="2206171" y="1342572"/>
                    <a:pt x="2670628" y="1825172"/>
                    <a:pt x="3135086" y="2307772"/>
                  </a:cubicBezTo>
                </a:path>
              </a:pathLst>
            </a:cu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39D0B06-E65E-49D9-8318-8C9238A4A17C}"/>
              </a:ext>
            </a:extLst>
          </p:cNvPr>
          <p:cNvSpPr txBox="1"/>
          <p:nvPr/>
        </p:nvSpPr>
        <p:spPr>
          <a:xfrm>
            <a:off x="6806307" y="1314284"/>
            <a:ext cx="50252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7030A0"/>
                </a:solidFill>
              </a:rPr>
              <a:t>Covariant Derivative </a:t>
            </a:r>
          </a:p>
          <a:p>
            <a:r>
              <a:rPr lang="en-GB" sz="4000" dirty="0"/>
              <a:t>= how much a </a:t>
            </a:r>
            <a:r>
              <a:rPr lang="en-GB" sz="4000" dirty="0">
                <a:solidFill>
                  <a:srgbClr val="0070C0"/>
                </a:solidFill>
              </a:rPr>
              <a:t>vector</a:t>
            </a:r>
            <a:r>
              <a:rPr lang="en-GB" sz="4000" dirty="0"/>
              <a:t> </a:t>
            </a:r>
            <a:r>
              <a:rPr lang="en-GB" sz="4000" u="sng" dirty="0"/>
              <a:t>deviates away</a:t>
            </a:r>
            <a:r>
              <a:rPr lang="en-GB" sz="4000" dirty="0"/>
              <a:t> from </a:t>
            </a:r>
            <a:r>
              <a:rPr lang="en-GB" sz="4000" dirty="0">
                <a:solidFill>
                  <a:srgbClr val="FF0000"/>
                </a:solidFill>
              </a:rPr>
              <a:t>parallel transport</a:t>
            </a:r>
            <a:endParaRPr lang="en-CA" sz="4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F80B9-102D-490D-97D8-E759E22F423D}"/>
                  </a:ext>
                </a:extLst>
              </p:cNvPr>
              <p:cNvSpPr txBox="1"/>
              <p:nvPr/>
            </p:nvSpPr>
            <p:spPr>
              <a:xfrm>
                <a:off x="6988306" y="4983820"/>
                <a:ext cx="3480120" cy="1681358"/>
              </a:xfrm>
              <a:prstGeom prst="rect">
                <a:avLst/>
              </a:prstGeom>
              <a:noFill/>
              <a:ln w="57150">
                <a:solidFill>
                  <a:srgbClr val="7030A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≠</m:t>
                      </m:r>
                      <m:acc>
                        <m:accPr>
                          <m:chr m:val="⃗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3F80B9-102D-490D-97D8-E759E22F4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306" y="4983820"/>
                <a:ext cx="3480120" cy="16813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D8DB50D5-EAE8-4F09-A9C4-E09077A660F1}"/>
              </a:ext>
            </a:extLst>
          </p:cNvPr>
          <p:cNvGrpSpPr/>
          <p:nvPr/>
        </p:nvGrpSpPr>
        <p:grpSpPr>
          <a:xfrm rot="13596820">
            <a:off x="975495" y="4258965"/>
            <a:ext cx="3703358" cy="1200901"/>
            <a:chOff x="7396607" y="2994591"/>
            <a:chExt cx="3703358" cy="1200901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B747E7A3-99A5-4751-AA4E-E88712FC9867}"/>
                </a:ext>
              </a:extLst>
            </p:cNvPr>
            <p:cNvSpPr/>
            <p:nvPr/>
          </p:nvSpPr>
          <p:spPr>
            <a:xfrm rot="5082115">
              <a:off x="8854364" y="1536834"/>
              <a:ext cx="787844" cy="3703358"/>
            </a:xfrm>
            <a:prstGeom prst="arc">
              <a:avLst>
                <a:gd name="adj1" fmla="val 16647705"/>
                <a:gd name="adj2" fmla="val 3675036"/>
              </a:avLst>
            </a:prstGeom>
            <a:ln w="762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660077C-3482-41BF-9087-EB7894214993}"/>
                    </a:ext>
                  </a:extLst>
                </p:cNvPr>
                <p:cNvSpPr txBox="1"/>
                <p:nvPr/>
              </p:nvSpPr>
              <p:spPr>
                <a:xfrm rot="8003180">
                  <a:off x="9301609" y="3384349"/>
                  <a:ext cx="914400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660077C-3482-41BF-9087-EB7894214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03180">
                  <a:off x="9301609" y="3384349"/>
                  <a:ext cx="914400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DAA7CC-6649-4E3C-9F20-EBF011F91C1C}"/>
              </a:ext>
            </a:extLst>
          </p:cNvPr>
          <p:cNvCxnSpPr>
            <a:cxnSpLocks/>
          </p:cNvCxnSpPr>
          <p:nvPr/>
        </p:nvCxnSpPr>
        <p:spPr>
          <a:xfrm flipH="1" flipV="1">
            <a:off x="5465780" y="3716218"/>
            <a:ext cx="569744" cy="481015"/>
          </a:xfrm>
          <a:prstGeom prst="straightConnector1">
            <a:avLst/>
          </a:prstGeom>
          <a:ln w="152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CE411A9-4682-4901-8696-DEE332AD292D}"/>
              </a:ext>
            </a:extLst>
          </p:cNvPr>
          <p:cNvCxnSpPr>
            <a:cxnSpLocks/>
          </p:cNvCxnSpPr>
          <p:nvPr/>
        </p:nvCxnSpPr>
        <p:spPr>
          <a:xfrm flipV="1">
            <a:off x="3558323" y="3221722"/>
            <a:ext cx="1539335" cy="1319835"/>
          </a:xfrm>
          <a:prstGeom prst="straightConnector1">
            <a:avLst/>
          </a:prstGeom>
          <a:ln w="152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B7EB96-3C3F-4906-8F60-D890983793B6}"/>
              </a:ext>
            </a:extLst>
          </p:cNvPr>
          <p:cNvCxnSpPr>
            <a:cxnSpLocks/>
          </p:cNvCxnSpPr>
          <p:nvPr/>
        </p:nvCxnSpPr>
        <p:spPr>
          <a:xfrm flipV="1">
            <a:off x="2315061" y="2179284"/>
            <a:ext cx="1345645" cy="1499970"/>
          </a:xfrm>
          <a:prstGeom prst="straightConnector1">
            <a:avLst/>
          </a:prstGeom>
          <a:ln w="152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483EE7-FE91-4128-8EBE-6AB5DC1543FC}"/>
                  </a:ext>
                </a:extLst>
              </p:cNvPr>
              <p:cNvSpPr txBox="1"/>
              <p:nvPr/>
            </p:nvSpPr>
            <p:spPr>
              <a:xfrm>
                <a:off x="2409644" y="1099399"/>
                <a:ext cx="742360" cy="830997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4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483EE7-FE91-4128-8EBE-6AB5DC154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644" y="1099399"/>
                <a:ext cx="74236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7910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530">
        <p159:morph option="byObject"/>
      </p:transition>
    </mc:Choice>
    <mc:Fallback xmlns="">
      <p:transition spd="slow" advTm="185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95516D-4230-4B3B-9B86-D5C52658788E}"/>
              </a:ext>
            </a:extLst>
          </p:cNvPr>
          <p:cNvSpPr txBox="1"/>
          <p:nvPr/>
        </p:nvSpPr>
        <p:spPr>
          <a:xfrm>
            <a:off x="88491" y="89596"/>
            <a:ext cx="5645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Perfect parallel transport</a:t>
            </a:r>
            <a:br>
              <a:rPr lang="en-GB" sz="4000" dirty="0"/>
            </a:br>
            <a:r>
              <a:rPr lang="en-GB" sz="4000" dirty="0"/>
              <a:t>= zero covariant derivative</a:t>
            </a:r>
            <a:endParaRPr lang="en-CA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2DBAA-78A4-4D7C-8A21-0F704B30CD5E}"/>
              </a:ext>
            </a:extLst>
          </p:cNvPr>
          <p:cNvSpPr txBox="1"/>
          <p:nvPr/>
        </p:nvSpPr>
        <p:spPr>
          <a:xfrm>
            <a:off x="6457950" y="150081"/>
            <a:ext cx="56455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Move away from parallel transport = non-zero covariant derivative</a:t>
            </a:r>
            <a:endParaRPr lang="en-CA" sz="4000" b="1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0721965-F08A-4FFF-B3DB-5B0B1FAE5310}"/>
              </a:ext>
            </a:extLst>
          </p:cNvPr>
          <p:cNvGrpSpPr/>
          <p:nvPr/>
        </p:nvGrpSpPr>
        <p:grpSpPr>
          <a:xfrm>
            <a:off x="334594" y="2089073"/>
            <a:ext cx="4658052" cy="4734100"/>
            <a:chOff x="88491" y="1413035"/>
            <a:chExt cx="6056944" cy="615583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D538E53-BB69-4C1C-AA58-3722E2DA5BFA}"/>
                </a:ext>
              </a:extLst>
            </p:cNvPr>
            <p:cNvGrpSpPr/>
            <p:nvPr/>
          </p:nvGrpSpPr>
          <p:grpSpPr>
            <a:xfrm>
              <a:off x="88491" y="1413035"/>
              <a:ext cx="6056944" cy="6155830"/>
              <a:chOff x="2558386" y="3513876"/>
              <a:chExt cx="3251868" cy="330496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D481E3-0B23-4890-AD74-64DD36052286}"/>
                  </a:ext>
                </a:extLst>
              </p:cNvPr>
              <p:cNvSpPr/>
              <p:nvPr/>
            </p:nvSpPr>
            <p:spPr>
              <a:xfrm>
                <a:off x="2603700" y="3513876"/>
                <a:ext cx="3162300" cy="3284836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  <a:alpha val="50000"/>
                    </a:schemeClr>
                  </a:gs>
                  <a:gs pos="35000">
                    <a:srgbClr val="FFFF00">
                      <a:alpha val="49000"/>
                    </a:srgbClr>
                  </a:gs>
                  <a:gs pos="67000">
                    <a:srgbClr val="FFC000">
                      <a:alpha val="50000"/>
                    </a:srgbClr>
                  </a:gs>
                  <a:gs pos="100000">
                    <a:schemeClr val="accent2">
                      <a:lumMod val="50000"/>
                      <a:alpha val="49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F0E0EBB-06ED-4A75-B3BA-724F09FE3EC6}"/>
                  </a:ext>
                </a:extLst>
              </p:cNvPr>
              <p:cNvGrpSpPr/>
              <p:nvPr/>
            </p:nvGrpSpPr>
            <p:grpSpPr>
              <a:xfrm>
                <a:off x="2558386" y="3573154"/>
                <a:ext cx="3251868" cy="3245682"/>
                <a:chOff x="2558386" y="3573154"/>
                <a:chExt cx="3251868" cy="3245682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E4E5F34C-F2C2-4280-86FC-BF83C4DE22CB}"/>
                    </a:ext>
                  </a:extLst>
                </p:cNvPr>
                <p:cNvGrpSpPr/>
                <p:nvPr/>
              </p:nvGrpSpPr>
              <p:grpSpPr>
                <a:xfrm>
                  <a:off x="2746350" y="3573154"/>
                  <a:ext cx="2879764" cy="3245682"/>
                  <a:chOff x="3214142" y="3982065"/>
                  <a:chExt cx="2879764" cy="2875935"/>
                </a:xfrm>
              </p:grpSpPr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52906904-C43B-4F9F-A008-9385661D4634}"/>
                      </a:ext>
                    </a:extLst>
                  </p:cNvPr>
                  <p:cNvCxnSpPr/>
                  <p:nvPr/>
                </p:nvCxnSpPr>
                <p:spPr>
                  <a:xfrm>
                    <a:off x="3214142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A1E47633-CABA-4F03-BBAB-08E2771BE8F7}"/>
                      </a:ext>
                    </a:extLst>
                  </p:cNvPr>
                  <p:cNvCxnSpPr/>
                  <p:nvPr/>
                </p:nvCxnSpPr>
                <p:spPr>
                  <a:xfrm>
                    <a:off x="3942437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DB553E8D-24C6-43CA-BAAD-9422FBB11E5C}"/>
                      </a:ext>
                    </a:extLst>
                  </p:cNvPr>
                  <p:cNvCxnSpPr/>
                  <p:nvPr/>
                </p:nvCxnSpPr>
                <p:spPr>
                  <a:xfrm>
                    <a:off x="4654395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DBAC96D4-77D9-4B95-935D-98C7181CAFD3}"/>
                      </a:ext>
                    </a:extLst>
                  </p:cNvPr>
                  <p:cNvCxnSpPr/>
                  <p:nvPr/>
                </p:nvCxnSpPr>
                <p:spPr>
                  <a:xfrm>
                    <a:off x="5363640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0FBC8A75-96DF-4D8C-B877-783ACD35A4A5}"/>
                      </a:ext>
                    </a:extLst>
                  </p:cNvPr>
                  <p:cNvCxnSpPr/>
                  <p:nvPr/>
                </p:nvCxnSpPr>
                <p:spPr>
                  <a:xfrm>
                    <a:off x="6093906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2DC593EA-AA4F-4212-AA0C-3DF28B889223}"/>
                    </a:ext>
                  </a:extLst>
                </p:cNvPr>
                <p:cNvGrpSpPr/>
                <p:nvPr/>
              </p:nvGrpSpPr>
              <p:grpSpPr>
                <a:xfrm rot="16200000">
                  <a:off x="2744438" y="3571361"/>
                  <a:ext cx="2879764" cy="3251868"/>
                  <a:chOff x="3366542" y="4134465"/>
                  <a:chExt cx="2879764" cy="2875935"/>
                </a:xfrm>
              </p:grpSpPr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92439724-3266-4DAD-9872-311C81BAE00E}"/>
                      </a:ext>
                    </a:extLst>
                  </p:cNvPr>
                  <p:cNvCxnSpPr/>
                  <p:nvPr/>
                </p:nvCxnSpPr>
                <p:spPr>
                  <a:xfrm>
                    <a:off x="3366542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4FB079A8-C59D-4EA5-840F-5D49038F26FB}"/>
                      </a:ext>
                    </a:extLst>
                  </p:cNvPr>
                  <p:cNvCxnSpPr/>
                  <p:nvPr/>
                </p:nvCxnSpPr>
                <p:spPr>
                  <a:xfrm>
                    <a:off x="4094837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E5B08D06-DA0C-419D-912C-009C25EB9A70}"/>
                      </a:ext>
                    </a:extLst>
                  </p:cNvPr>
                  <p:cNvCxnSpPr/>
                  <p:nvPr/>
                </p:nvCxnSpPr>
                <p:spPr>
                  <a:xfrm>
                    <a:off x="4806795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013EF54F-32A6-433D-9515-A479369B8BE0}"/>
                      </a:ext>
                    </a:extLst>
                  </p:cNvPr>
                  <p:cNvCxnSpPr/>
                  <p:nvPr/>
                </p:nvCxnSpPr>
                <p:spPr>
                  <a:xfrm>
                    <a:off x="5516040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F4B3359E-B0B0-4A60-911B-809E4479FF70}"/>
                      </a:ext>
                    </a:extLst>
                  </p:cNvPr>
                  <p:cNvCxnSpPr/>
                  <p:nvPr/>
                </p:nvCxnSpPr>
                <p:spPr>
                  <a:xfrm>
                    <a:off x="6246306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B2EC05C-6DC2-4004-8229-5D019E58DB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6521" y="4794993"/>
              <a:ext cx="1674174" cy="1180688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A793830-6075-4A19-944C-CCEFC0D0AD6D}"/>
                </a:ext>
              </a:extLst>
            </p:cNvPr>
            <p:cNvCxnSpPr/>
            <p:nvPr/>
          </p:nvCxnSpPr>
          <p:spPr>
            <a:xfrm flipV="1">
              <a:off x="921005" y="2153251"/>
              <a:ext cx="1237957" cy="1631852"/>
            </a:xfrm>
            <a:prstGeom prst="straightConnector1">
              <a:avLst/>
            </a:prstGeom>
            <a:ln w="1524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292C713-5F57-4509-8736-4B9D1375F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8147" y="4927265"/>
              <a:ext cx="1709516" cy="1153886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7B4F20C-2611-4B55-8802-B0E2998FA5AB}"/>
                </a:ext>
              </a:extLst>
            </p:cNvPr>
            <p:cNvGrpSpPr/>
            <p:nvPr/>
          </p:nvGrpSpPr>
          <p:grpSpPr>
            <a:xfrm>
              <a:off x="932085" y="3773379"/>
              <a:ext cx="3135086" cy="2307772"/>
              <a:chOff x="1930400" y="3062514"/>
              <a:chExt cx="3135086" cy="23077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5757DC4-CABE-4D7A-B104-9AD15268CA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8929" y="3464374"/>
                <a:ext cx="399325" cy="200960"/>
              </a:xfrm>
              <a:prstGeom prst="straightConnector1">
                <a:avLst/>
              </a:prstGeom>
              <a:ln w="152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68819F1-0CD5-43F8-A6C0-556F9D542B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3471" y="4487313"/>
                <a:ext cx="324446" cy="294150"/>
              </a:xfrm>
              <a:prstGeom prst="straightConnector1">
                <a:avLst/>
              </a:prstGeom>
              <a:ln w="152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6451F12-E260-4A18-A356-00C66F30EFF0}"/>
                  </a:ext>
                </a:extLst>
              </p:cNvPr>
              <p:cNvSpPr/>
              <p:nvPr/>
            </p:nvSpPr>
            <p:spPr>
              <a:xfrm>
                <a:off x="1930400" y="3062514"/>
                <a:ext cx="3135086" cy="2307772"/>
              </a:xfrm>
              <a:custGeom>
                <a:avLst/>
                <a:gdLst>
                  <a:gd name="connsiteX0" fmla="*/ 0 w 3135086"/>
                  <a:gd name="connsiteY0" fmla="*/ 0 h 2307772"/>
                  <a:gd name="connsiteX1" fmla="*/ 1683657 w 3135086"/>
                  <a:gd name="connsiteY1" fmla="*/ 957943 h 2307772"/>
                  <a:gd name="connsiteX2" fmla="*/ 3135086 w 3135086"/>
                  <a:gd name="connsiteY2" fmla="*/ 2307772 h 230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5086" h="2307772">
                    <a:moveTo>
                      <a:pt x="0" y="0"/>
                    </a:moveTo>
                    <a:cubicBezTo>
                      <a:pt x="580571" y="286657"/>
                      <a:pt x="1161143" y="573314"/>
                      <a:pt x="1683657" y="957943"/>
                    </a:cubicBezTo>
                    <a:cubicBezTo>
                      <a:pt x="2206171" y="1342572"/>
                      <a:pt x="2670628" y="1825172"/>
                      <a:pt x="3135086" y="2307772"/>
                    </a:cubicBezTo>
                  </a:path>
                </a:pathLst>
              </a:custGeom>
              <a:noFill/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3F54353-383B-4200-975F-856106E4770A}"/>
                </a:ext>
              </a:extLst>
            </p:cNvPr>
            <p:cNvGrpSpPr/>
            <p:nvPr/>
          </p:nvGrpSpPr>
          <p:grpSpPr>
            <a:xfrm rot="13596820">
              <a:off x="714605" y="4969830"/>
              <a:ext cx="3703358" cy="1200901"/>
              <a:chOff x="7396607" y="2994591"/>
              <a:chExt cx="3703358" cy="1200901"/>
            </a:xfrm>
          </p:grpSpPr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7A3A6C27-6BF9-43A1-B8CE-ABB0A512CCC1}"/>
                  </a:ext>
                </a:extLst>
              </p:cNvPr>
              <p:cNvSpPr/>
              <p:nvPr/>
            </p:nvSpPr>
            <p:spPr>
              <a:xfrm rot="5082115">
                <a:off x="8854364" y="1536834"/>
                <a:ext cx="787844" cy="3703358"/>
              </a:xfrm>
              <a:prstGeom prst="arc">
                <a:avLst>
                  <a:gd name="adj1" fmla="val 16647705"/>
                  <a:gd name="adj2" fmla="val 3675036"/>
                </a:avLst>
              </a:prstGeom>
              <a:ln w="762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2A0740B-F6F9-43ED-BEB0-23C3935C5840}"/>
                      </a:ext>
                    </a:extLst>
                  </p:cNvPr>
                  <p:cNvSpPr txBox="1"/>
                  <p:nvPr/>
                </p:nvSpPr>
                <p:spPr>
                  <a:xfrm rot="8003180">
                    <a:off x="9301609" y="3384349"/>
                    <a:ext cx="914400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6660077C-3482-41BF-9087-EB78942149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8003180">
                    <a:off x="9301609" y="3384349"/>
                    <a:ext cx="914400" cy="70788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20112A3-786D-4D08-837D-2FCE1C3C0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7433" y="3932587"/>
              <a:ext cx="1539335" cy="1319835"/>
            </a:xfrm>
            <a:prstGeom prst="straightConnector1">
              <a:avLst/>
            </a:prstGeom>
            <a:ln w="1524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DF716BA-1069-40BF-B4B1-DD5E60C578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4171" y="2890149"/>
              <a:ext cx="1345645" cy="1499970"/>
            </a:xfrm>
            <a:prstGeom prst="straightConnector1">
              <a:avLst/>
            </a:prstGeom>
            <a:ln w="1524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083CADA-F248-47BE-8D99-F8A26BB1FF01}"/>
                    </a:ext>
                  </a:extLst>
                </p:cNvPr>
                <p:cNvSpPr txBox="1"/>
                <p:nvPr/>
              </p:nvSpPr>
              <p:spPr>
                <a:xfrm>
                  <a:off x="2148754" y="1810264"/>
                  <a:ext cx="742360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083CADA-F248-47BE-8D99-F8A26BB1FF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8754" y="1810264"/>
                  <a:ext cx="742360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1476E07-F709-4E57-86BE-B0EBD89375F1}"/>
              </a:ext>
            </a:extLst>
          </p:cNvPr>
          <p:cNvGrpSpPr/>
          <p:nvPr/>
        </p:nvGrpSpPr>
        <p:grpSpPr>
          <a:xfrm>
            <a:off x="6827465" y="2074660"/>
            <a:ext cx="4658052" cy="4734100"/>
            <a:chOff x="88491" y="1413035"/>
            <a:chExt cx="6056944" cy="615583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E4D1EB7-3045-427F-BF61-B29CF27C961D}"/>
                </a:ext>
              </a:extLst>
            </p:cNvPr>
            <p:cNvGrpSpPr/>
            <p:nvPr/>
          </p:nvGrpSpPr>
          <p:grpSpPr>
            <a:xfrm>
              <a:off x="88491" y="1413035"/>
              <a:ext cx="6056944" cy="6155830"/>
              <a:chOff x="2558386" y="3513876"/>
              <a:chExt cx="3251868" cy="330496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1058A50-5C80-4E53-9EBD-7AB1F1E8277C}"/>
                  </a:ext>
                </a:extLst>
              </p:cNvPr>
              <p:cNvSpPr/>
              <p:nvPr/>
            </p:nvSpPr>
            <p:spPr>
              <a:xfrm>
                <a:off x="2603700" y="3513876"/>
                <a:ext cx="3162300" cy="3284836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  <a:alpha val="50000"/>
                    </a:schemeClr>
                  </a:gs>
                  <a:gs pos="35000">
                    <a:srgbClr val="FFFF00">
                      <a:alpha val="49000"/>
                    </a:srgbClr>
                  </a:gs>
                  <a:gs pos="67000">
                    <a:srgbClr val="FFC000">
                      <a:alpha val="50000"/>
                    </a:srgbClr>
                  </a:gs>
                  <a:gs pos="100000">
                    <a:schemeClr val="accent2">
                      <a:lumMod val="50000"/>
                      <a:alpha val="49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871AD6E-1C6A-4307-B26E-BA7130054A65}"/>
                  </a:ext>
                </a:extLst>
              </p:cNvPr>
              <p:cNvGrpSpPr/>
              <p:nvPr/>
            </p:nvGrpSpPr>
            <p:grpSpPr>
              <a:xfrm>
                <a:off x="2558386" y="3573154"/>
                <a:ext cx="3251868" cy="3245682"/>
                <a:chOff x="2558386" y="3573154"/>
                <a:chExt cx="3251868" cy="3245682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1CBAF389-14EB-4AD5-99FB-A3FB9DA8B56C}"/>
                    </a:ext>
                  </a:extLst>
                </p:cNvPr>
                <p:cNvGrpSpPr/>
                <p:nvPr/>
              </p:nvGrpSpPr>
              <p:grpSpPr>
                <a:xfrm>
                  <a:off x="2746350" y="3573154"/>
                  <a:ext cx="2879764" cy="3245682"/>
                  <a:chOff x="3214142" y="3982065"/>
                  <a:chExt cx="2879764" cy="2875935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0B8A3CF3-7140-47A8-9A2F-B7CA104C5EEC}"/>
                      </a:ext>
                    </a:extLst>
                  </p:cNvPr>
                  <p:cNvCxnSpPr/>
                  <p:nvPr/>
                </p:nvCxnSpPr>
                <p:spPr>
                  <a:xfrm>
                    <a:off x="3214142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605D7597-183A-4DA7-B9E3-50AAC05F2D40}"/>
                      </a:ext>
                    </a:extLst>
                  </p:cNvPr>
                  <p:cNvCxnSpPr/>
                  <p:nvPr/>
                </p:nvCxnSpPr>
                <p:spPr>
                  <a:xfrm>
                    <a:off x="3942437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31EE6B11-76F6-4022-8D3A-88452F0C7208}"/>
                      </a:ext>
                    </a:extLst>
                  </p:cNvPr>
                  <p:cNvCxnSpPr/>
                  <p:nvPr/>
                </p:nvCxnSpPr>
                <p:spPr>
                  <a:xfrm>
                    <a:off x="4654395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BE5AE12E-0530-4FD5-9B8B-986E33892C53}"/>
                      </a:ext>
                    </a:extLst>
                  </p:cNvPr>
                  <p:cNvCxnSpPr/>
                  <p:nvPr/>
                </p:nvCxnSpPr>
                <p:spPr>
                  <a:xfrm>
                    <a:off x="5363640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1415E215-AF4E-4399-A334-D10CFFA04949}"/>
                      </a:ext>
                    </a:extLst>
                  </p:cNvPr>
                  <p:cNvCxnSpPr/>
                  <p:nvPr/>
                </p:nvCxnSpPr>
                <p:spPr>
                  <a:xfrm>
                    <a:off x="6093906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172C7052-760C-46B9-90EA-96C71D65CBC2}"/>
                    </a:ext>
                  </a:extLst>
                </p:cNvPr>
                <p:cNvGrpSpPr/>
                <p:nvPr/>
              </p:nvGrpSpPr>
              <p:grpSpPr>
                <a:xfrm rot="16200000">
                  <a:off x="2744438" y="3571361"/>
                  <a:ext cx="2879764" cy="3251868"/>
                  <a:chOff x="3366542" y="4134465"/>
                  <a:chExt cx="2879764" cy="2875935"/>
                </a:xfrm>
              </p:grpSpPr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486F8AB4-05A2-4AB5-AA4D-10AA2FD08C9E}"/>
                      </a:ext>
                    </a:extLst>
                  </p:cNvPr>
                  <p:cNvCxnSpPr/>
                  <p:nvPr/>
                </p:nvCxnSpPr>
                <p:spPr>
                  <a:xfrm>
                    <a:off x="3366542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2858B20E-65D8-49BB-8480-21544E170665}"/>
                      </a:ext>
                    </a:extLst>
                  </p:cNvPr>
                  <p:cNvCxnSpPr/>
                  <p:nvPr/>
                </p:nvCxnSpPr>
                <p:spPr>
                  <a:xfrm>
                    <a:off x="4094837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052FBDFD-EF42-43F7-B013-CAEB859EB70A}"/>
                      </a:ext>
                    </a:extLst>
                  </p:cNvPr>
                  <p:cNvCxnSpPr/>
                  <p:nvPr/>
                </p:nvCxnSpPr>
                <p:spPr>
                  <a:xfrm>
                    <a:off x="4806795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5601E061-5672-4343-99B8-6815348E4604}"/>
                      </a:ext>
                    </a:extLst>
                  </p:cNvPr>
                  <p:cNvCxnSpPr/>
                  <p:nvPr/>
                </p:nvCxnSpPr>
                <p:spPr>
                  <a:xfrm>
                    <a:off x="5516040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6E21FA5D-045B-4BB3-8E58-3908B8B2B955}"/>
                      </a:ext>
                    </a:extLst>
                  </p:cNvPr>
                  <p:cNvCxnSpPr/>
                  <p:nvPr/>
                </p:nvCxnSpPr>
                <p:spPr>
                  <a:xfrm>
                    <a:off x="6246306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41DD567-BDCF-444F-A3C2-674669BAAAD2}"/>
                </a:ext>
              </a:extLst>
            </p:cNvPr>
            <p:cNvCxnSpPr/>
            <p:nvPr/>
          </p:nvCxnSpPr>
          <p:spPr>
            <a:xfrm flipV="1">
              <a:off x="4023139" y="4438191"/>
              <a:ext cx="1237957" cy="1631852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7E2B894-2D40-485F-B0BE-1BF7407738CA}"/>
                </a:ext>
              </a:extLst>
            </p:cNvPr>
            <p:cNvCxnSpPr/>
            <p:nvPr/>
          </p:nvCxnSpPr>
          <p:spPr>
            <a:xfrm flipV="1">
              <a:off x="921005" y="2153251"/>
              <a:ext cx="1237957" cy="1631852"/>
            </a:xfrm>
            <a:prstGeom prst="straightConnector1">
              <a:avLst/>
            </a:prstGeom>
            <a:ln w="1524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614DB67-8204-4AC4-9CD3-596C0AAC5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8147" y="4927265"/>
              <a:ext cx="1709516" cy="1153886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72A7730-C574-4F35-9535-3028DFDE0295}"/>
                </a:ext>
              </a:extLst>
            </p:cNvPr>
            <p:cNvGrpSpPr/>
            <p:nvPr/>
          </p:nvGrpSpPr>
          <p:grpSpPr>
            <a:xfrm>
              <a:off x="932085" y="3773379"/>
              <a:ext cx="3135086" cy="2307772"/>
              <a:chOff x="1930400" y="3062514"/>
              <a:chExt cx="3135086" cy="2307772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F4690195-63FC-4E1E-B126-9066AD432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8929" y="3464374"/>
                <a:ext cx="399325" cy="200960"/>
              </a:xfrm>
              <a:prstGeom prst="straightConnector1">
                <a:avLst/>
              </a:prstGeom>
              <a:ln w="152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E717AFE-00FD-4D3E-AA2B-13872D024C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3471" y="4487313"/>
                <a:ext cx="324446" cy="294150"/>
              </a:xfrm>
              <a:prstGeom prst="straightConnector1">
                <a:avLst/>
              </a:prstGeom>
              <a:ln w="152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3080109-E734-42AF-8975-5FB67695FFFA}"/>
                  </a:ext>
                </a:extLst>
              </p:cNvPr>
              <p:cNvSpPr/>
              <p:nvPr/>
            </p:nvSpPr>
            <p:spPr>
              <a:xfrm>
                <a:off x="1930400" y="3062514"/>
                <a:ext cx="3135086" cy="2307772"/>
              </a:xfrm>
              <a:custGeom>
                <a:avLst/>
                <a:gdLst>
                  <a:gd name="connsiteX0" fmla="*/ 0 w 3135086"/>
                  <a:gd name="connsiteY0" fmla="*/ 0 h 2307772"/>
                  <a:gd name="connsiteX1" fmla="*/ 1683657 w 3135086"/>
                  <a:gd name="connsiteY1" fmla="*/ 957943 h 2307772"/>
                  <a:gd name="connsiteX2" fmla="*/ 3135086 w 3135086"/>
                  <a:gd name="connsiteY2" fmla="*/ 2307772 h 230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5086" h="2307772">
                    <a:moveTo>
                      <a:pt x="0" y="0"/>
                    </a:moveTo>
                    <a:cubicBezTo>
                      <a:pt x="580571" y="286657"/>
                      <a:pt x="1161143" y="573314"/>
                      <a:pt x="1683657" y="957943"/>
                    </a:cubicBezTo>
                    <a:cubicBezTo>
                      <a:pt x="2206171" y="1342572"/>
                      <a:pt x="2670628" y="1825172"/>
                      <a:pt x="3135086" y="2307772"/>
                    </a:cubicBezTo>
                  </a:path>
                </a:pathLst>
              </a:custGeom>
              <a:noFill/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49D5D4-6256-44E1-9843-EC288DC2FD8E}"/>
                </a:ext>
              </a:extLst>
            </p:cNvPr>
            <p:cNvGrpSpPr/>
            <p:nvPr/>
          </p:nvGrpSpPr>
          <p:grpSpPr>
            <a:xfrm rot="13596820">
              <a:off x="714605" y="4969830"/>
              <a:ext cx="3703358" cy="1200901"/>
              <a:chOff x="7396607" y="2994591"/>
              <a:chExt cx="3703358" cy="1200901"/>
            </a:xfrm>
          </p:grpSpPr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3D2624CC-E768-4E4C-9D80-0322B0737A90}"/>
                  </a:ext>
                </a:extLst>
              </p:cNvPr>
              <p:cNvSpPr/>
              <p:nvPr/>
            </p:nvSpPr>
            <p:spPr>
              <a:xfrm rot="5082115">
                <a:off x="8854364" y="1536834"/>
                <a:ext cx="787844" cy="3703358"/>
              </a:xfrm>
              <a:prstGeom prst="arc">
                <a:avLst>
                  <a:gd name="adj1" fmla="val 16647705"/>
                  <a:gd name="adj2" fmla="val 3675036"/>
                </a:avLst>
              </a:prstGeom>
              <a:ln w="762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CD83E52E-F2C4-470C-8FD0-0CBCBF23B7E0}"/>
                      </a:ext>
                    </a:extLst>
                  </p:cNvPr>
                  <p:cNvSpPr txBox="1"/>
                  <p:nvPr/>
                </p:nvSpPr>
                <p:spPr>
                  <a:xfrm rot="8003180">
                    <a:off x="9301609" y="3384349"/>
                    <a:ext cx="914400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6660077C-3482-41BF-9087-EB78942149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8003180">
                    <a:off x="9301609" y="3384349"/>
                    <a:ext cx="914400" cy="70788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46E71F1-5A8B-404A-AECB-D529E73402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04890" y="4427083"/>
              <a:ext cx="569744" cy="481015"/>
            </a:xfrm>
            <a:prstGeom prst="straightConnector1">
              <a:avLst/>
            </a:prstGeom>
            <a:ln w="152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8F7036-7FF3-4F20-BAD8-3D901210FD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7433" y="3932587"/>
              <a:ext cx="1539335" cy="1319835"/>
            </a:xfrm>
            <a:prstGeom prst="straightConnector1">
              <a:avLst/>
            </a:prstGeom>
            <a:ln w="1524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FE7869F-F3B2-46C1-98D0-E6368105C6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4171" y="2890149"/>
              <a:ext cx="1345645" cy="1499970"/>
            </a:xfrm>
            <a:prstGeom prst="straightConnector1">
              <a:avLst/>
            </a:prstGeom>
            <a:ln w="1524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7EE03BF-8D39-4382-B7F1-0F0006BE5DA7}"/>
                    </a:ext>
                  </a:extLst>
                </p:cNvPr>
                <p:cNvSpPr txBox="1"/>
                <p:nvPr/>
              </p:nvSpPr>
              <p:spPr>
                <a:xfrm>
                  <a:off x="2148754" y="1810264"/>
                  <a:ext cx="742360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7EE03BF-8D39-4382-B7F1-0F0006BE5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8754" y="1810264"/>
                  <a:ext cx="742360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4BE25D7-D32C-4186-B978-01BA54DE440C}"/>
              </a:ext>
            </a:extLst>
          </p:cNvPr>
          <p:cNvCxnSpPr>
            <a:cxnSpLocks/>
          </p:cNvCxnSpPr>
          <p:nvPr/>
        </p:nvCxnSpPr>
        <p:spPr>
          <a:xfrm flipV="1">
            <a:off x="2800979" y="3963180"/>
            <a:ext cx="1164384" cy="975613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1534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95516D-4230-4B3B-9B86-D5C52658788E}"/>
              </a:ext>
            </a:extLst>
          </p:cNvPr>
          <p:cNvSpPr txBox="1"/>
          <p:nvPr/>
        </p:nvSpPr>
        <p:spPr>
          <a:xfrm>
            <a:off x="88491" y="89596"/>
            <a:ext cx="5645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Perfect parallel transport</a:t>
            </a:r>
            <a:br>
              <a:rPr lang="en-GB" sz="4000" dirty="0"/>
            </a:br>
            <a:r>
              <a:rPr lang="en-GB" sz="4000" dirty="0"/>
              <a:t>= </a:t>
            </a:r>
            <a:r>
              <a:rPr lang="en-GB" sz="4000" u="sng" dirty="0"/>
              <a:t>zero</a:t>
            </a:r>
            <a:r>
              <a:rPr lang="en-GB" sz="4000" dirty="0"/>
              <a:t> covariant derivative</a:t>
            </a:r>
            <a:endParaRPr lang="en-CA" sz="40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538E53-BB69-4C1C-AA58-3722E2DA5BFA}"/>
              </a:ext>
            </a:extLst>
          </p:cNvPr>
          <p:cNvGrpSpPr/>
          <p:nvPr/>
        </p:nvGrpSpPr>
        <p:grpSpPr>
          <a:xfrm>
            <a:off x="334594" y="2089073"/>
            <a:ext cx="4658052" cy="4734100"/>
            <a:chOff x="2558386" y="3513876"/>
            <a:chExt cx="3251868" cy="33049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D481E3-0B23-4890-AD74-64DD36052286}"/>
                </a:ext>
              </a:extLst>
            </p:cNvPr>
            <p:cNvSpPr/>
            <p:nvPr/>
          </p:nvSpPr>
          <p:spPr>
            <a:xfrm>
              <a:off x="2603700" y="3513876"/>
              <a:ext cx="3162300" cy="3284836"/>
            </a:xfrm>
            <a:prstGeom prst="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  <a:alpha val="50000"/>
                  </a:schemeClr>
                </a:gs>
                <a:gs pos="35000">
                  <a:srgbClr val="FFFF00">
                    <a:alpha val="49000"/>
                  </a:srgbClr>
                </a:gs>
                <a:gs pos="67000">
                  <a:srgbClr val="FFC000">
                    <a:alpha val="50000"/>
                  </a:srgbClr>
                </a:gs>
                <a:gs pos="100000">
                  <a:schemeClr val="accent2">
                    <a:lumMod val="50000"/>
                    <a:alpha val="49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F0E0EBB-06ED-4A75-B3BA-724F09FE3EC6}"/>
                </a:ext>
              </a:extLst>
            </p:cNvPr>
            <p:cNvGrpSpPr/>
            <p:nvPr/>
          </p:nvGrpSpPr>
          <p:grpSpPr>
            <a:xfrm>
              <a:off x="2558386" y="3573154"/>
              <a:ext cx="3251868" cy="3245682"/>
              <a:chOff x="2558386" y="3573154"/>
              <a:chExt cx="3251868" cy="324568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4E5F34C-F2C2-4280-86FC-BF83C4DE22CB}"/>
                  </a:ext>
                </a:extLst>
              </p:cNvPr>
              <p:cNvGrpSpPr/>
              <p:nvPr/>
            </p:nvGrpSpPr>
            <p:grpSpPr>
              <a:xfrm>
                <a:off x="2746350" y="3573154"/>
                <a:ext cx="2879764" cy="3245682"/>
                <a:chOff x="3214142" y="3982065"/>
                <a:chExt cx="2879764" cy="2875935"/>
              </a:xfrm>
            </p:grpSpPr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2906904-C43B-4F9F-A008-9385661D4634}"/>
                    </a:ext>
                  </a:extLst>
                </p:cNvPr>
                <p:cNvCxnSpPr/>
                <p:nvPr/>
              </p:nvCxnSpPr>
              <p:spPr>
                <a:xfrm>
                  <a:off x="3214142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A1E47633-CABA-4F03-BBAB-08E2771BE8F7}"/>
                    </a:ext>
                  </a:extLst>
                </p:cNvPr>
                <p:cNvCxnSpPr/>
                <p:nvPr/>
              </p:nvCxnSpPr>
              <p:spPr>
                <a:xfrm>
                  <a:off x="3942437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DB553E8D-24C6-43CA-BAAD-9422FBB11E5C}"/>
                    </a:ext>
                  </a:extLst>
                </p:cNvPr>
                <p:cNvCxnSpPr/>
                <p:nvPr/>
              </p:nvCxnSpPr>
              <p:spPr>
                <a:xfrm>
                  <a:off x="4654395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BAC96D4-77D9-4B95-935D-98C7181CAFD3}"/>
                    </a:ext>
                  </a:extLst>
                </p:cNvPr>
                <p:cNvCxnSpPr/>
                <p:nvPr/>
              </p:nvCxnSpPr>
              <p:spPr>
                <a:xfrm>
                  <a:off x="5363640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FBC8A75-96DF-4D8C-B877-783ACD35A4A5}"/>
                    </a:ext>
                  </a:extLst>
                </p:cNvPr>
                <p:cNvCxnSpPr/>
                <p:nvPr/>
              </p:nvCxnSpPr>
              <p:spPr>
                <a:xfrm>
                  <a:off x="6093906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DC593EA-AA4F-4212-AA0C-3DF28B889223}"/>
                  </a:ext>
                </a:extLst>
              </p:cNvPr>
              <p:cNvGrpSpPr/>
              <p:nvPr/>
            </p:nvGrpSpPr>
            <p:grpSpPr>
              <a:xfrm rot="16200000">
                <a:off x="2744438" y="3571361"/>
                <a:ext cx="2879764" cy="3251868"/>
                <a:chOff x="3366542" y="4134465"/>
                <a:chExt cx="2879764" cy="287593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92439724-3266-4DAD-9872-311C81BAE00E}"/>
                    </a:ext>
                  </a:extLst>
                </p:cNvPr>
                <p:cNvCxnSpPr/>
                <p:nvPr/>
              </p:nvCxnSpPr>
              <p:spPr>
                <a:xfrm>
                  <a:off x="3366542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4FB079A8-C59D-4EA5-840F-5D49038F26FB}"/>
                    </a:ext>
                  </a:extLst>
                </p:cNvPr>
                <p:cNvCxnSpPr/>
                <p:nvPr/>
              </p:nvCxnSpPr>
              <p:spPr>
                <a:xfrm>
                  <a:off x="4094837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5B08D06-DA0C-419D-912C-009C25EB9A70}"/>
                    </a:ext>
                  </a:extLst>
                </p:cNvPr>
                <p:cNvCxnSpPr/>
                <p:nvPr/>
              </p:nvCxnSpPr>
              <p:spPr>
                <a:xfrm>
                  <a:off x="4806795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013EF54F-32A6-433D-9515-A479369B8BE0}"/>
                    </a:ext>
                  </a:extLst>
                </p:cNvPr>
                <p:cNvCxnSpPr/>
                <p:nvPr/>
              </p:nvCxnSpPr>
              <p:spPr>
                <a:xfrm>
                  <a:off x="5516040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4B3359E-B0B0-4A60-911B-809E4479FF70}"/>
                    </a:ext>
                  </a:extLst>
                </p:cNvPr>
                <p:cNvCxnSpPr/>
                <p:nvPr/>
              </p:nvCxnSpPr>
              <p:spPr>
                <a:xfrm>
                  <a:off x="6246306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2EC05C-6DC2-4004-8229-5D019E58DBD2}"/>
              </a:ext>
            </a:extLst>
          </p:cNvPr>
          <p:cNvCxnSpPr>
            <a:cxnSpLocks/>
          </p:cNvCxnSpPr>
          <p:nvPr/>
        </p:nvCxnSpPr>
        <p:spPr>
          <a:xfrm flipV="1">
            <a:off x="3316967" y="4689945"/>
            <a:ext cx="1287512" cy="908000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793830-6075-4A19-944C-CCEFC0D0AD6D}"/>
              </a:ext>
            </a:extLst>
          </p:cNvPr>
          <p:cNvCxnSpPr/>
          <p:nvPr/>
        </p:nvCxnSpPr>
        <p:spPr>
          <a:xfrm flipV="1">
            <a:off x="974833" y="2658331"/>
            <a:ext cx="952042" cy="1254965"/>
          </a:xfrm>
          <a:prstGeom prst="straightConnector1">
            <a:avLst/>
          </a:prstGeom>
          <a:ln w="152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92C713-5F57-4509-8736-4B9D1375F3F3}"/>
              </a:ext>
            </a:extLst>
          </p:cNvPr>
          <p:cNvCxnSpPr>
            <a:cxnSpLocks/>
          </p:cNvCxnSpPr>
          <p:nvPr/>
        </p:nvCxnSpPr>
        <p:spPr>
          <a:xfrm flipV="1">
            <a:off x="1024885" y="2670256"/>
            <a:ext cx="880762" cy="1175772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B4F20C-2611-4B55-8802-B0E2998FA5AB}"/>
              </a:ext>
            </a:extLst>
          </p:cNvPr>
          <p:cNvGrpSpPr/>
          <p:nvPr/>
        </p:nvGrpSpPr>
        <p:grpSpPr>
          <a:xfrm>
            <a:off x="983354" y="3904280"/>
            <a:ext cx="2411017" cy="1774777"/>
            <a:chOff x="1930400" y="3062514"/>
            <a:chExt cx="3135086" cy="230777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5757DC4-CABE-4D7A-B104-9AD15268CAA3}"/>
                </a:ext>
              </a:extLst>
            </p:cNvPr>
            <p:cNvCxnSpPr>
              <a:cxnSpLocks/>
            </p:cNvCxnSpPr>
            <p:nvPr/>
          </p:nvCxnSpPr>
          <p:spPr>
            <a:xfrm>
              <a:off x="2698929" y="3464374"/>
              <a:ext cx="399325" cy="20096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68819F1-0CD5-43F8-A6C0-556F9D542B1D}"/>
                </a:ext>
              </a:extLst>
            </p:cNvPr>
            <p:cNvCxnSpPr>
              <a:cxnSpLocks/>
            </p:cNvCxnSpPr>
            <p:nvPr/>
          </p:nvCxnSpPr>
          <p:spPr>
            <a:xfrm>
              <a:off x="4183471" y="4487313"/>
              <a:ext cx="324446" cy="29415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6451F12-E260-4A18-A356-00C66F30EFF0}"/>
                </a:ext>
              </a:extLst>
            </p:cNvPr>
            <p:cNvSpPr/>
            <p:nvPr/>
          </p:nvSpPr>
          <p:spPr>
            <a:xfrm>
              <a:off x="1930400" y="3062514"/>
              <a:ext cx="3135086" cy="2307772"/>
            </a:xfrm>
            <a:custGeom>
              <a:avLst/>
              <a:gdLst>
                <a:gd name="connsiteX0" fmla="*/ 0 w 3135086"/>
                <a:gd name="connsiteY0" fmla="*/ 0 h 2307772"/>
                <a:gd name="connsiteX1" fmla="*/ 1683657 w 3135086"/>
                <a:gd name="connsiteY1" fmla="*/ 957943 h 2307772"/>
                <a:gd name="connsiteX2" fmla="*/ 3135086 w 3135086"/>
                <a:gd name="connsiteY2" fmla="*/ 2307772 h 230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35086" h="2307772">
                  <a:moveTo>
                    <a:pt x="0" y="0"/>
                  </a:moveTo>
                  <a:cubicBezTo>
                    <a:pt x="580571" y="286657"/>
                    <a:pt x="1161143" y="573314"/>
                    <a:pt x="1683657" y="957943"/>
                  </a:cubicBezTo>
                  <a:cubicBezTo>
                    <a:pt x="2206171" y="1342572"/>
                    <a:pt x="2670628" y="1825172"/>
                    <a:pt x="3135086" y="2307772"/>
                  </a:cubicBezTo>
                </a:path>
              </a:pathLst>
            </a:cu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F54353-383B-4200-975F-856106E4770A}"/>
              </a:ext>
            </a:extLst>
          </p:cNvPr>
          <p:cNvGrpSpPr/>
          <p:nvPr/>
        </p:nvGrpSpPr>
        <p:grpSpPr>
          <a:xfrm rot="13596820">
            <a:off x="816103" y="4824403"/>
            <a:ext cx="2848043" cy="923545"/>
            <a:chOff x="7396607" y="2994591"/>
            <a:chExt cx="3703358" cy="1200901"/>
          </a:xfrm>
        </p:grpSpPr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7A3A6C27-6BF9-43A1-B8CE-ABB0A512CCC1}"/>
                </a:ext>
              </a:extLst>
            </p:cNvPr>
            <p:cNvSpPr/>
            <p:nvPr/>
          </p:nvSpPr>
          <p:spPr>
            <a:xfrm rot="5082115">
              <a:off x="8854364" y="1536834"/>
              <a:ext cx="787844" cy="3703358"/>
            </a:xfrm>
            <a:prstGeom prst="arc">
              <a:avLst>
                <a:gd name="adj1" fmla="val 16647705"/>
                <a:gd name="adj2" fmla="val 3675036"/>
              </a:avLst>
            </a:prstGeom>
            <a:ln w="762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2A0740B-F6F9-43ED-BEB0-23C3935C5840}"/>
                    </a:ext>
                  </a:extLst>
                </p:cNvPr>
                <p:cNvSpPr txBox="1"/>
                <p:nvPr/>
              </p:nvSpPr>
              <p:spPr>
                <a:xfrm rot="8003180">
                  <a:off x="9301609" y="3384349"/>
                  <a:ext cx="914400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2A0740B-F6F9-43ED-BEB0-23C3935C58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03180">
                  <a:off x="9301609" y="3384349"/>
                  <a:ext cx="914400" cy="70788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83CADA-F248-47BE-8D99-F8A26BB1FF01}"/>
                  </a:ext>
                </a:extLst>
              </p:cNvPr>
              <p:cNvSpPr txBox="1"/>
              <p:nvPr/>
            </p:nvSpPr>
            <p:spPr>
              <a:xfrm>
                <a:off x="1919025" y="2394559"/>
                <a:ext cx="570907" cy="63907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4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83CADA-F248-47BE-8D99-F8A26BB1F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025" y="2394559"/>
                <a:ext cx="570907" cy="639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6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5"/>
    </mc:Choice>
    <mc:Fallback xmlns="">
      <p:transition spd="slow" advTm="1255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95516D-4230-4B3B-9B86-D5C52658788E}"/>
              </a:ext>
            </a:extLst>
          </p:cNvPr>
          <p:cNvSpPr txBox="1"/>
          <p:nvPr/>
        </p:nvSpPr>
        <p:spPr>
          <a:xfrm>
            <a:off x="88491" y="89596"/>
            <a:ext cx="5645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Perfect parallel transport</a:t>
            </a:r>
            <a:br>
              <a:rPr lang="en-GB" sz="4000" dirty="0"/>
            </a:br>
            <a:r>
              <a:rPr lang="en-GB" sz="4000" dirty="0"/>
              <a:t>= </a:t>
            </a:r>
            <a:r>
              <a:rPr lang="en-GB" sz="4000" u="sng" dirty="0"/>
              <a:t>zero</a:t>
            </a:r>
            <a:r>
              <a:rPr lang="en-GB" sz="4000" dirty="0"/>
              <a:t> covariant derivative</a:t>
            </a:r>
            <a:endParaRPr lang="en-CA" sz="40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538E53-BB69-4C1C-AA58-3722E2DA5BFA}"/>
              </a:ext>
            </a:extLst>
          </p:cNvPr>
          <p:cNvGrpSpPr/>
          <p:nvPr/>
        </p:nvGrpSpPr>
        <p:grpSpPr>
          <a:xfrm>
            <a:off x="334594" y="2089073"/>
            <a:ext cx="4658052" cy="4734100"/>
            <a:chOff x="2558386" y="3513876"/>
            <a:chExt cx="3251868" cy="33049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D481E3-0B23-4890-AD74-64DD36052286}"/>
                </a:ext>
              </a:extLst>
            </p:cNvPr>
            <p:cNvSpPr/>
            <p:nvPr/>
          </p:nvSpPr>
          <p:spPr>
            <a:xfrm>
              <a:off x="2603700" y="3513876"/>
              <a:ext cx="3162300" cy="3284836"/>
            </a:xfrm>
            <a:prstGeom prst="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  <a:alpha val="50000"/>
                  </a:schemeClr>
                </a:gs>
                <a:gs pos="35000">
                  <a:srgbClr val="FFFF00">
                    <a:alpha val="49000"/>
                  </a:srgbClr>
                </a:gs>
                <a:gs pos="67000">
                  <a:srgbClr val="FFC000">
                    <a:alpha val="50000"/>
                  </a:srgbClr>
                </a:gs>
                <a:gs pos="100000">
                  <a:schemeClr val="accent2">
                    <a:lumMod val="50000"/>
                    <a:alpha val="49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F0E0EBB-06ED-4A75-B3BA-724F09FE3EC6}"/>
                </a:ext>
              </a:extLst>
            </p:cNvPr>
            <p:cNvGrpSpPr/>
            <p:nvPr/>
          </p:nvGrpSpPr>
          <p:grpSpPr>
            <a:xfrm>
              <a:off x="2558386" y="3573154"/>
              <a:ext cx="3251868" cy="3245682"/>
              <a:chOff x="2558386" y="3573154"/>
              <a:chExt cx="3251868" cy="324568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4E5F34C-F2C2-4280-86FC-BF83C4DE22CB}"/>
                  </a:ext>
                </a:extLst>
              </p:cNvPr>
              <p:cNvGrpSpPr/>
              <p:nvPr/>
            </p:nvGrpSpPr>
            <p:grpSpPr>
              <a:xfrm>
                <a:off x="2746350" y="3573154"/>
                <a:ext cx="2879764" cy="3245682"/>
                <a:chOff x="3214142" y="3982065"/>
                <a:chExt cx="2879764" cy="2875935"/>
              </a:xfrm>
            </p:grpSpPr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2906904-C43B-4F9F-A008-9385661D4634}"/>
                    </a:ext>
                  </a:extLst>
                </p:cNvPr>
                <p:cNvCxnSpPr/>
                <p:nvPr/>
              </p:nvCxnSpPr>
              <p:spPr>
                <a:xfrm>
                  <a:off x="3214142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A1E47633-CABA-4F03-BBAB-08E2771BE8F7}"/>
                    </a:ext>
                  </a:extLst>
                </p:cNvPr>
                <p:cNvCxnSpPr/>
                <p:nvPr/>
              </p:nvCxnSpPr>
              <p:spPr>
                <a:xfrm>
                  <a:off x="3942437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DB553E8D-24C6-43CA-BAAD-9422FBB11E5C}"/>
                    </a:ext>
                  </a:extLst>
                </p:cNvPr>
                <p:cNvCxnSpPr/>
                <p:nvPr/>
              </p:nvCxnSpPr>
              <p:spPr>
                <a:xfrm>
                  <a:off x="4654395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BAC96D4-77D9-4B95-935D-98C7181CAFD3}"/>
                    </a:ext>
                  </a:extLst>
                </p:cNvPr>
                <p:cNvCxnSpPr/>
                <p:nvPr/>
              </p:nvCxnSpPr>
              <p:spPr>
                <a:xfrm>
                  <a:off x="5363640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FBC8A75-96DF-4D8C-B877-783ACD35A4A5}"/>
                    </a:ext>
                  </a:extLst>
                </p:cNvPr>
                <p:cNvCxnSpPr/>
                <p:nvPr/>
              </p:nvCxnSpPr>
              <p:spPr>
                <a:xfrm>
                  <a:off x="6093906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DC593EA-AA4F-4212-AA0C-3DF28B889223}"/>
                  </a:ext>
                </a:extLst>
              </p:cNvPr>
              <p:cNvGrpSpPr/>
              <p:nvPr/>
            </p:nvGrpSpPr>
            <p:grpSpPr>
              <a:xfrm rot="16200000">
                <a:off x="2744438" y="3571361"/>
                <a:ext cx="2879764" cy="3251868"/>
                <a:chOff x="3366542" y="4134465"/>
                <a:chExt cx="2879764" cy="287593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92439724-3266-4DAD-9872-311C81BAE00E}"/>
                    </a:ext>
                  </a:extLst>
                </p:cNvPr>
                <p:cNvCxnSpPr/>
                <p:nvPr/>
              </p:nvCxnSpPr>
              <p:spPr>
                <a:xfrm>
                  <a:off x="3366542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4FB079A8-C59D-4EA5-840F-5D49038F26FB}"/>
                    </a:ext>
                  </a:extLst>
                </p:cNvPr>
                <p:cNvCxnSpPr/>
                <p:nvPr/>
              </p:nvCxnSpPr>
              <p:spPr>
                <a:xfrm>
                  <a:off x="4094837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5B08D06-DA0C-419D-912C-009C25EB9A70}"/>
                    </a:ext>
                  </a:extLst>
                </p:cNvPr>
                <p:cNvCxnSpPr/>
                <p:nvPr/>
              </p:nvCxnSpPr>
              <p:spPr>
                <a:xfrm>
                  <a:off x="4806795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013EF54F-32A6-433D-9515-A479369B8BE0}"/>
                    </a:ext>
                  </a:extLst>
                </p:cNvPr>
                <p:cNvCxnSpPr/>
                <p:nvPr/>
              </p:nvCxnSpPr>
              <p:spPr>
                <a:xfrm>
                  <a:off x="5516040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4B3359E-B0B0-4A60-911B-809E4479FF70}"/>
                    </a:ext>
                  </a:extLst>
                </p:cNvPr>
                <p:cNvCxnSpPr/>
                <p:nvPr/>
              </p:nvCxnSpPr>
              <p:spPr>
                <a:xfrm>
                  <a:off x="6246306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2EC05C-6DC2-4004-8229-5D019E58DBD2}"/>
              </a:ext>
            </a:extLst>
          </p:cNvPr>
          <p:cNvCxnSpPr>
            <a:cxnSpLocks/>
          </p:cNvCxnSpPr>
          <p:nvPr/>
        </p:nvCxnSpPr>
        <p:spPr>
          <a:xfrm flipV="1">
            <a:off x="3316967" y="4689945"/>
            <a:ext cx="1287512" cy="908000"/>
          </a:xfrm>
          <a:prstGeom prst="straightConnector1">
            <a:avLst/>
          </a:prstGeom>
          <a:ln w="152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793830-6075-4A19-944C-CCEFC0D0AD6D}"/>
              </a:ext>
            </a:extLst>
          </p:cNvPr>
          <p:cNvCxnSpPr/>
          <p:nvPr/>
        </p:nvCxnSpPr>
        <p:spPr>
          <a:xfrm flipV="1">
            <a:off x="974833" y="2658331"/>
            <a:ext cx="952042" cy="1254965"/>
          </a:xfrm>
          <a:prstGeom prst="straightConnector1">
            <a:avLst/>
          </a:prstGeom>
          <a:ln w="152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92C713-5F57-4509-8736-4B9D1375F3F3}"/>
              </a:ext>
            </a:extLst>
          </p:cNvPr>
          <p:cNvCxnSpPr>
            <a:cxnSpLocks/>
          </p:cNvCxnSpPr>
          <p:nvPr/>
        </p:nvCxnSpPr>
        <p:spPr>
          <a:xfrm flipV="1">
            <a:off x="3373673" y="4718081"/>
            <a:ext cx="1268929" cy="908000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B4F20C-2611-4B55-8802-B0E2998FA5AB}"/>
              </a:ext>
            </a:extLst>
          </p:cNvPr>
          <p:cNvGrpSpPr/>
          <p:nvPr/>
        </p:nvGrpSpPr>
        <p:grpSpPr>
          <a:xfrm>
            <a:off x="983354" y="3904280"/>
            <a:ext cx="2411017" cy="1774777"/>
            <a:chOff x="1930400" y="3062514"/>
            <a:chExt cx="3135086" cy="230777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5757DC4-CABE-4D7A-B104-9AD15268CAA3}"/>
                </a:ext>
              </a:extLst>
            </p:cNvPr>
            <p:cNvCxnSpPr>
              <a:cxnSpLocks/>
            </p:cNvCxnSpPr>
            <p:nvPr/>
          </p:nvCxnSpPr>
          <p:spPr>
            <a:xfrm>
              <a:off x="2698929" y="3464374"/>
              <a:ext cx="399325" cy="20096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68819F1-0CD5-43F8-A6C0-556F9D542B1D}"/>
                </a:ext>
              </a:extLst>
            </p:cNvPr>
            <p:cNvCxnSpPr>
              <a:cxnSpLocks/>
            </p:cNvCxnSpPr>
            <p:nvPr/>
          </p:nvCxnSpPr>
          <p:spPr>
            <a:xfrm>
              <a:off x="4183471" y="4487313"/>
              <a:ext cx="324446" cy="29415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6451F12-E260-4A18-A356-00C66F30EFF0}"/>
                </a:ext>
              </a:extLst>
            </p:cNvPr>
            <p:cNvSpPr/>
            <p:nvPr/>
          </p:nvSpPr>
          <p:spPr>
            <a:xfrm>
              <a:off x="1930400" y="3062514"/>
              <a:ext cx="3135086" cy="2307772"/>
            </a:xfrm>
            <a:custGeom>
              <a:avLst/>
              <a:gdLst>
                <a:gd name="connsiteX0" fmla="*/ 0 w 3135086"/>
                <a:gd name="connsiteY0" fmla="*/ 0 h 2307772"/>
                <a:gd name="connsiteX1" fmla="*/ 1683657 w 3135086"/>
                <a:gd name="connsiteY1" fmla="*/ 957943 h 2307772"/>
                <a:gd name="connsiteX2" fmla="*/ 3135086 w 3135086"/>
                <a:gd name="connsiteY2" fmla="*/ 2307772 h 230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35086" h="2307772">
                  <a:moveTo>
                    <a:pt x="0" y="0"/>
                  </a:moveTo>
                  <a:cubicBezTo>
                    <a:pt x="580571" y="286657"/>
                    <a:pt x="1161143" y="573314"/>
                    <a:pt x="1683657" y="957943"/>
                  </a:cubicBezTo>
                  <a:cubicBezTo>
                    <a:pt x="2206171" y="1342572"/>
                    <a:pt x="2670628" y="1825172"/>
                    <a:pt x="3135086" y="2307772"/>
                  </a:cubicBezTo>
                </a:path>
              </a:pathLst>
            </a:cu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F54353-383B-4200-975F-856106E4770A}"/>
              </a:ext>
            </a:extLst>
          </p:cNvPr>
          <p:cNvGrpSpPr/>
          <p:nvPr/>
        </p:nvGrpSpPr>
        <p:grpSpPr>
          <a:xfrm rot="13596820">
            <a:off x="816103" y="4824403"/>
            <a:ext cx="2848043" cy="923545"/>
            <a:chOff x="7396607" y="2994591"/>
            <a:chExt cx="3703358" cy="1200901"/>
          </a:xfrm>
        </p:grpSpPr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7A3A6C27-6BF9-43A1-B8CE-ABB0A512CCC1}"/>
                </a:ext>
              </a:extLst>
            </p:cNvPr>
            <p:cNvSpPr/>
            <p:nvPr/>
          </p:nvSpPr>
          <p:spPr>
            <a:xfrm rot="5082115">
              <a:off x="8854364" y="1536834"/>
              <a:ext cx="787844" cy="3703358"/>
            </a:xfrm>
            <a:prstGeom prst="arc">
              <a:avLst>
                <a:gd name="adj1" fmla="val 16647705"/>
                <a:gd name="adj2" fmla="val 3675036"/>
              </a:avLst>
            </a:prstGeom>
            <a:ln w="762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2A0740B-F6F9-43ED-BEB0-23C3935C5840}"/>
                    </a:ext>
                  </a:extLst>
                </p:cNvPr>
                <p:cNvSpPr txBox="1"/>
                <p:nvPr/>
              </p:nvSpPr>
              <p:spPr>
                <a:xfrm rot="8003180">
                  <a:off x="9301609" y="3384349"/>
                  <a:ext cx="914400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2A0740B-F6F9-43ED-BEB0-23C3935C58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03180">
                  <a:off x="9301609" y="3384349"/>
                  <a:ext cx="914400" cy="70788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83CADA-F248-47BE-8D99-F8A26BB1FF01}"/>
                  </a:ext>
                </a:extLst>
              </p:cNvPr>
              <p:cNvSpPr txBox="1"/>
              <p:nvPr/>
            </p:nvSpPr>
            <p:spPr>
              <a:xfrm>
                <a:off x="1919025" y="2394559"/>
                <a:ext cx="570907" cy="63907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4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83CADA-F248-47BE-8D99-F8A26BB1F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025" y="2394559"/>
                <a:ext cx="570907" cy="639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131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80">
        <p159:morph option="byObject"/>
      </p:transition>
    </mc:Choice>
    <mc:Fallback xmlns="">
      <p:transition spd="slow" advTm="158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95516D-4230-4B3B-9B86-D5C52658788E}"/>
              </a:ext>
            </a:extLst>
          </p:cNvPr>
          <p:cNvSpPr txBox="1"/>
          <p:nvPr/>
        </p:nvSpPr>
        <p:spPr>
          <a:xfrm>
            <a:off x="88491" y="89596"/>
            <a:ext cx="5645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Perfect parallel transport</a:t>
            </a:r>
            <a:br>
              <a:rPr lang="en-GB" sz="4000" dirty="0"/>
            </a:br>
            <a:r>
              <a:rPr lang="en-GB" sz="4000" dirty="0"/>
              <a:t>= </a:t>
            </a:r>
            <a:r>
              <a:rPr lang="en-GB" sz="4000" u="sng" dirty="0"/>
              <a:t>zero</a:t>
            </a:r>
            <a:r>
              <a:rPr lang="en-GB" sz="4000" dirty="0"/>
              <a:t> covariant derivative</a:t>
            </a:r>
            <a:endParaRPr lang="en-CA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2DBAA-78A4-4D7C-8A21-0F704B30CD5E}"/>
              </a:ext>
            </a:extLst>
          </p:cNvPr>
          <p:cNvSpPr txBox="1"/>
          <p:nvPr/>
        </p:nvSpPr>
        <p:spPr>
          <a:xfrm>
            <a:off x="6457950" y="150081"/>
            <a:ext cx="56455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Move away from parallel transport = </a:t>
            </a:r>
            <a:r>
              <a:rPr lang="en-GB" sz="4000" u="sng" dirty="0">
                <a:solidFill>
                  <a:srgbClr val="7030A0"/>
                </a:solidFill>
              </a:rPr>
              <a:t>non-zero</a:t>
            </a:r>
            <a:r>
              <a:rPr lang="en-GB" sz="4000" dirty="0"/>
              <a:t> covariant derivative</a:t>
            </a:r>
            <a:endParaRPr lang="en-CA" sz="4000" b="1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0721965-F08A-4FFF-B3DB-5B0B1FAE5310}"/>
              </a:ext>
            </a:extLst>
          </p:cNvPr>
          <p:cNvGrpSpPr/>
          <p:nvPr/>
        </p:nvGrpSpPr>
        <p:grpSpPr>
          <a:xfrm>
            <a:off x="334594" y="2089073"/>
            <a:ext cx="4658052" cy="4734100"/>
            <a:chOff x="88491" y="1413035"/>
            <a:chExt cx="6056944" cy="615583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D538E53-BB69-4C1C-AA58-3722E2DA5BFA}"/>
                </a:ext>
              </a:extLst>
            </p:cNvPr>
            <p:cNvGrpSpPr/>
            <p:nvPr/>
          </p:nvGrpSpPr>
          <p:grpSpPr>
            <a:xfrm>
              <a:off x="88491" y="1413035"/>
              <a:ext cx="6056944" cy="6155830"/>
              <a:chOff x="2558386" y="3513876"/>
              <a:chExt cx="3251868" cy="330496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D481E3-0B23-4890-AD74-64DD36052286}"/>
                  </a:ext>
                </a:extLst>
              </p:cNvPr>
              <p:cNvSpPr/>
              <p:nvPr/>
            </p:nvSpPr>
            <p:spPr>
              <a:xfrm>
                <a:off x="2603700" y="3513876"/>
                <a:ext cx="3162300" cy="3284836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  <a:alpha val="50000"/>
                    </a:schemeClr>
                  </a:gs>
                  <a:gs pos="35000">
                    <a:srgbClr val="FFFF00">
                      <a:alpha val="49000"/>
                    </a:srgbClr>
                  </a:gs>
                  <a:gs pos="67000">
                    <a:srgbClr val="FFC000">
                      <a:alpha val="50000"/>
                    </a:srgbClr>
                  </a:gs>
                  <a:gs pos="100000">
                    <a:schemeClr val="accent2">
                      <a:lumMod val="50000"/>
                      <a:alpha val="49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F0E0EBB-06ED-4A75-B3BA-724F09FE3EC6}"/>
                  </a:ext>
                </a:extLst>
              </p:cNvPr>
              <p:cNvGrpSpPr/>
              <p:nvPr/>
            </p:nvGrpSpPr>
            <p:grpSpPr>
              <a:xfrm>
                <a:off x="2558386" y="3573154"/>
                <a:ext cx="3251868" cy="3245682"/>
                <a:chOff x="2558386" y="3573154"/>
                <a:chExt cx="3251868" cy="3245682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E4E5F34C-F2C2-4280-86FC-BF83C4DE22CB}"/>
                    </a:ext>
                  </a:extLst>
                </p:cNvPr>
                <p:cNvGrpSpPr/>
                <p:nvPr/>
              </p:nvGrpSpPr>
              <p:grpSpPr>
                <a:xfrm>
                  <a:off x="2746350" y="3573154"/>
                  <a:ext cx="2879764" cy="3245682"/>
                  <a:chOff x="3214142" y="3982065"/>
                  <a:chExt cx="2879764" cy="2875935"/>
                </a:xfrm>
              </p:grpSpPr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52906904-C43B-4F9F-A008-9385661D4634}"/>
                      </a:ext>
                    </a:extLst>
                  </p:cNvPr>
                  <p:cNvCxnSpPr/>
                  <p:nvPr/>
                </p:nvCxnSpPr>
                <p:spPr>
                  <a:xfrm>
                    <a:off x="3214142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A1E47633-CABA-4F03-BBAB-08E2771BE8F7}"/>
                      </a:ext>
                    </a:extLst>
                  </p:cNvPr>
                  <p:cNvCxnSpPr/>
                  <p:nvPr/>
                </p:nvCxnSpPr>
                <p:spPr>
                  <a:xfrm>
                    <a:off x="3942437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DB553E8D-24C6-43CA-BAAD-9422FBB11E5C}"/>
                      </a:ext>
                    </a:extLst>
                  </p:cNvPr>
                  <p:cNvCxnSpPr/>
                  <p:nvPr/>
                </p:nvCxnSpPr>
                <p:spPr>
                  <a:xfrm>
                    <a:off x="4654395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DBAC96D4-77D9-4B95-935D-98C7181CAFD3}"/>
                      </a:ext>
                    </a:extLst>
                  </p:cNvPr>
                  <p:cNvCxnSpPr/>
                  <p:nvPr/>
                </p:nvCxnSpPr>
                <p:spPr>
                  <a:xfrm>
                    <a:off x="5363640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0FBC8A75-96DF-4D8C-B877-783ACD35A4A5}"/>
                      </a:ext>
                    </a:extLst>
                  </p:cNvPr>
                  <p:cNvCxnSpPr/>
                  <p:nvPr/>
                </p:nvCxnSpPr>
                <p:spPr>
                  <a:xfrm>
                    <a:off x="6093906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2DC593EA-AA4F-4212-AA0C-3DF28B889223}"/>
                    </a:ext>
                  </a:extLst>
                </p:cNvPr>
                <p:cNvGrpSpPr/>
                <p:nvPr/>
              </p:nvGrpSpPr>
              <p:grpSpPr>
                <a:xfrm rot="16200000">
                  <a:off x="2744438" y="3571361"/>
                  <a:ext cx="2879764" cy="3251868"/>
                  <a:chOff x="3366542" y="4134465"/>
                  <a:chExt cx="2879764" cy="2875935"/>
                </a:xfrm>
              </p:grpSpPr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92439724-3266-4DAD-9872-311C81BAE00E}"/>
                      </a:ext>
                    </a:extLst>
                  </p:cNvPr>
                  <p:cNvCxnSpPr/>
                  <p:nvPr/>
                </p:nvCxnSpPr>
                <p:spPr>
                  <a:xfrm>
                    <a:off x="3366542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4FB079A8-C59D-4EA5-840F-5D49038F26FB}"/>
                      </a:ext>
                    </a:extLst>
                  </p:cNvPr>
                  <p:cNvCxnSpPr/>
                  <p:nvPr/>
                </p:nvCxnSpPr>
                <p:spPr>
                  <a:xfrm>
                    <a:off x="4094837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E5B08D06-DA0C-419D-912C-009C25EB9A70}"/>
                      </a:ext>
                    </a:extLst>
                  </p:cNvPr>
                  <p:cNvCxnSpPr/>
                  <p:nvPr/>
                </p:nvCxnSpPr>
                <p:spPr>
                  <a:xfrm>
                    <a:off x="4806795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013EF54F-32A6-433D-9515-A479369B8BE0}"/>
                      </a:ext>
                    </a:extLst>
                  </p:cNvPr>
                  <p:cNvCxnSpPr/>
                  <p:nvPr/>
                </p:nvCxnSpPr>
                <p:spPr>
                  <a:xfrm>
                    <a:off x="5516040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F4B3359E-B0B0-4A60-911B-809E4479FF70}"/>
                      </a:ext>
                    </a:extLst>
                  </p:cNvPr>
                  <p:cNvCxnSpPr/>
                  <p:nvPr/>
                </p:nvCxnSpPr>
                <p:spPr>
                  <a:xfrm>
                    <a:off x="6246306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B2EC05C-6DC2-4004-8229-5D019E58DB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6521" y="4794993"/>
              <a:ext cx="1674174" cy="1180688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A793830-6075-4A19-944C-CCEFC0D0AD6D}"/>
                </a:ext>
              </a:extLst>
            </p:cNvPr>
            <p:cNvCxnSpPr/>
            <p:nvPr/>
          </p:nvCxnSpPr>
          <p:spPr>
            <a:xfrm flipV="1">
              <a:off x="921005" y="2153251"/>
              <a:ext cx="1237957" cy="1631852"/>
            </a:xfrm>
            <a:prstGeom prst="straightConnector1">
              <a:avLst/>
            </a:prstGeom>
            <a:ln w="1524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7B4F20C-2611-4B55-8802-B0E2998FA5AB}"/>
                </a:ext>
              </a:extLst>
            </p:cNvPr>
            <p:cNvGrpSpPr/>
            <p:nvPr/>
          </p:nvGrpSpPr>
          <p:grpSpPr>
            <a:xfrm>
              <a:off x="932085" y="3773379"/>
              <a:ext cx="3135086" cy="2307772"/>
              <a:chOff x="1930400" y="3062514"/>
              <a:chExt cx="3135086" cy="23077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5757DC4-CABE-4D7A-B104-9AD15268CA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8929" y="3464374"/>
                <a:ext cx="399325" cy="200960"/>
              </a:xfrm>
              <a:prstGeom prst="straightConnector1">
                <a:avLst/>
              </a:prstGeom>
              <a:ln w="152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68819F1-0CD5-43F8-A6C0-556F9D542B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3471" y="4487313"/>
                <a:ext cx="324446" cy="294150"/>
              </a:xfrm>
              <a:prstGeom prst="straightConnector1">
                <a:avLst/>
              </a:prstGeom>
              <a:ln w="152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6451F12-E260-4A18-A356-00C66F30EFF0}"/>
                  </a:ext>
                </a:extLst>
              </p:cNvPr>
              <p:cNvSpPr/>
              <p:nvPr/>
            </p:nvSpPr>
            <p:spPr>
              <a:xfrm>
                <a:off x="1930400" y="3062514"/>
                <a:ext cx="3135086" cy="2307772"/>
              </a:xfrm>
              <a:custGeom>
                <a:avLst/>
                <a:gdLst>
                  <a:gd name="connsiteX0" fmla="*/ 0 w 3135086"/>
                  <a:gd name="connsiteY0" fmla="*/ 0 h 2307772"/>
                  <a:gd name="connsiteX1" fmla="*/ 1683657 w 3135086"/>
                  <a:gd name="connsiteY1" fmla="*/ 957943 h 2307772"/>
                  <a:gd name="connsiteX2" fmla="*/ 3135086 w 3135086"/>
                  <a:gd name="connsiteY2" fmla="*/ 2307772 h 230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5086" h="2307772">
                    <a:moveTo>
                      <a:pt x="0" y="0"/>
                    </a:moveTo>
                    <a:cubicBezTo>
                      <a:pt x="580571" y="286657"/>
                      <a:pt x="1161143" y="573314"/>
                      <a:pt x="1683657" y="957943"/>
                    </a:cubicBezTo>
                    <a:cubicBezTo>
                      <a:pt x="2206171" y="1342572"/>
                      <a:pt x="2670628" y="1825172"/>
                      <a:pt x="3135086" y="2307772"/>
                    </a:cubicBezTo>
                  </a:path>
                </a:pathLst>
              </a:custGeom>
              <a:noFill/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3F54353-383B-4200-975F-856106E4770A}"/>
                </a:ext>
              </a:extLst>
            </p:cNvPr>
            <p:cNvGrpSpPr/>
            <p:nvPr/>
          </p:nvGrpSpPr>
          <p:grpSpPr>
            <a:xfrm rot="13596820">
              <a:off x="714605" y="4969830"/>
              <a:ext cx="3703358" cy="1200901"/>
              <a:chOff x="7396607" y="2994591"/>
              <a:chExt cx="3703358" cy="1200901"/>
            </a:xfrm>
          </p:grpSpPr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7A3A6C27-6BF9-43A1-B8CE-ABB0A512CCC1}"/>
                  </a:ext>
                </a:extLst>
              </p:cNvPr>
              <p:cNvSpPr/>
              <p:nvPr/>
            </p:nvSpPr>
            <p:spPr>
              <a:xfrm rot="5082115">
                <a:off x="8854364" y="1536834"/>
                <a:ext cx="787844" cy="3703358"/>
              </a:xfrm>
              <a:prstGeom prst="arc">
                <a:avLst>
                  <a:gd name="adj1" fmla="val 16647705"/>
                  <a:gd name="adj2" fmla="val 3675036"/>
                </a:avLst>
              </a:prstGeom>
              <a:ln w="762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2A0740B-F6F9-43ED-BEB0-23C3935C5840}"/>
                      </a:ext>
                    </a:extLst>
                  </p:cNvPr>
                  <p:cNvSpPr txBox="1"/>
                  <p:nvPr/>
                </p:nvSpPr>
                <p:spPr>
                  <a:xfrm rot="8003180">
                    <a:off x="9301609" y="3384349"/>
                    <a:ext cx="914400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2A0740B-F6F9-43ED-BEB0-23C3935C58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8003180">
                    <a:off x="9301609" y="3384349"/>
                    <a:ext cx="914400" cy="70788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083CADA-F248-47BE-8D99-F8A26BB1FF01}"/>
                    </a:ext>
                  </a:extLst>
                </p:cNvPr>
                <p:cNvSpPr txBox="1"/>
                <p:nvPr/>
              </p:nvSpPr>
              <p:spPr>
                <a:xfrm>
                  <a:off x="2148754" y="1810264"/>
                  <a:ext cx="742360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083CADA-F248-47BE-8D99-F8A26BB1FF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8754" y="1810264"/>
                  <a:ext cx="742360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1476E07-F709-4E57-86BE-B0EBD89375F1}"/>
              </a:ext>
            </a:extLst>
          </p:cNvPr>
          <p:cNvGrpSpPr/>
          <p:nvPr/>
        </p:nvGrpSpPr>
        <p:grpSpPr>
          <a:xfrm>
            <a:off x="6827465" y="2074660"/>
            <a:ext cx="4658052" cy="4734100"/>
            <a:chOff x="88491" y="1413035"/>
            <a:chExt cx="6056944" cy="615583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E4D1EB7-3045-427F-BF61-B29CF27C961D}"/>
                </a:ext>
              </a:extLst>
            </p:cNvPr>
            <p:cNvGrpSpPr/>
            <p:nvPr/>
          </p:nvGrpSpPr>
          <p:grpSpPr>
            <a:xfrm>
              <a:off x="88491" y="1413035"/>
              <a:ext cx="6056944" cy="6155830"/>
              <a:chOff x="2558386" y="3513876"/>
              <a:chExt cx="3251868" cy="330496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1058A50-5C80-4E53-9EBD-7AB1F1E8277C}"/>
                  </a:ext>
                </a:extLst>
              </p:cNvPr>
              <p:cNvSpPr/>
              <p:nvPr/>
            </p:nvSpPr>
            <p:spPr>
              <a:xfrm>
                <a:off x="2603700" y="3513876"/>
                <a:ext cx="3162300" cy="3284836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  <a:alpha val="50000"/>
                    </a:schemeClr>
                  </a:gs>
                  <a:gs pos="35000">
                    <a:srgbClr val="FFFF00">
                      <a:alpha val="49000"/>
                    </a:srgbClr>
                  </a:gs>
                  <a:gs pos="67000">
                    <a:srgbClr val="FFC000">
                      <a:alpha val="50000"/>
                    </a:srgbClr>
                  </a:gs>
                  <a:gs pos="100000">
                    <a:schemeClr val="accent2">
                      <a:lumMod val="50000"/>
                      <a:alpha val="49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871AD6E-1C6A-4307-B26E-BA7130054A65}"/>
                  </a:ext>
                </a:extLst>
              </p:cNvPr>
              <p:cNvGrpSpPr/>
              <p:nvPr/>
            </p:nvGrpSpPr>
            <p:grpSpPr>
              <a:xfrm>
                <a:off x="2558386" y="3573154"/>
                <a:ext cx="3251868" cy="3245682"/>
                <a:chOff x="2558386" y="3573154"/>
                <a:chExt cx="3251868" cy="3245682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1CBAF389-14EB-4AD5-99FB-A3FB9DA8B56C}"/>
                    </a:ext>
                  </a:extLst>
                </p:cNvPr>
                <p:cNvGrpSpPr/>
                <p:nvPr/>
              </p:nvGrpSpPr>
              <p:grpSpPr>
                <a:xfrm>
                  <a:off x="2746350" y="3573154"/>
                  <a:ext cx="2879764" cy="3245682"/>
                  <a:chOff x="3214142" y="3982065"/>
                  <a:chExt cx="2879764" cy="2875935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0B8A3CF3-7140-47A8-9A2F-B7CA104C5EEC}"/>
                      </a:ext>
                    </a:extLst>
                  </p:cNvPr>
                  <p:cNvCxnSpPr/>
                  <p:nvPr/>
                </p:nvCxnSpPr>
                <p:spPr>
                  <a:xfrm>
                    <a:off x="3214142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605D7597-183A-4DA7-B9E3-50AAC05F2D40}"/>
                      </a:ext>
                    </a:extLst>
                  </p:cNvPr>
                  <p:cNvCxnSpPr/>
                  <p:nvPr/>
                </p:nvCxnSpPr>
                <p:spPr>
                  <a:xfrm>
                    <a:off x="3942437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31EE6B11-76F6-4022-8D3A-88452F0C7208}"/>
                      </a:ext>
                    </a:extLst>
                  </p:cNvPr>
                  <p:cNvCxnSpPr/>
                  <p:nvPr/>
                </p:nvCxnSpPr>
                <p:spPr>
                  <a:xfrm>
                    <a:off x="4654395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BE5AE12E-0530-4FD5-9B8B-986E33892C53}"/>
                      </a:ext>
                    </a:extLst>
                  </p:cNvPr>
                  <p:cNvCxnSpPr/>
                  <p:nvPr/>
                </p:nvCxnSpPr>
                <p:spPr>
                  <a:xfrm>
                    <a:off x="5363640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1415E215-AF4E-4399-A334-D10CFFA04949}"/>
                      </a:ext>
                    </a:extLst>
                  </p:cNvPr>
                  <p:cNvCxnSpPr/>
                  <p:nvPr/>
                </p:nvCxnSpPr>
                <p:spPr>
                  <a:xfrm>
                    <a:off x="6093906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172C7052-760C-46B9-90EA-96C71D65CBC2}"/>
                    </a:ext>
                  </a:extLst>
                </p:cNvPr>
                <p:cNvGrpSpPr/>
                <p:nvPr/>
              </p:nvGrpSpPr>
              <p:grpSpPr>
                <a:xfrm rot="16200000">
                  <a:off x="2744438" y="3571361"/>
                  <a:ext cx="2879764" cy="3251868"/>
                  <a:chOff x="3366542" y="4134465"/>
                  <a:chExt cx="2879764" cy="2875935"/>
                </a:xfrm>
              </p:grpSpPr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486F8AB4-05A2-4AB5-AA4D-10AA2FD08C9E}"/>
                      </a:ext>
                    </a:extLst>
                  </p:cNvPr>
                  <p:cNvCxnSpPr/>
                  <p:nvPr/>
                </p:nvCxnSpPr>
                <p:spPr>
                  <a:xfrm>
                    <a:off x="3366542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2858B20E-65D8-49BB-8480-21544E170665}"/>
                      </a:ext>
                    </a:extLst>
                  </p:cNvPr>
                  <p:cNvCxnSpPr/>
                  <p:nvPr/>
                </p:nvCxnSpPr>
                <p:spPr>
                  <a:xfrm>
                    <a:off x="4094837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052FBDFD-EF42-43F7-B013-CAEB859EB70A}"/>
                      </a:ext>
                    </a:extLst>
                  </p:cNvPr>
                  <p:cNvCxnSpPr/>
                  <p:nvPr/>
                </p:nvCxnSpPr>
                <p:spPr>
                  <a:xfrm>
                    <a:off x="4806795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5601E061-5672-4343-99B8-6815348E4604}"/>
                      </a:ext>
                    </a:extLst>
                  </p:cNvPr>
                  <p:cNvCxnSpPr/>
                  <p:nvPr/>
                </p:nvCxnSpPr>
                <p:spPr>
                  <a:xfrm>
                    <a:off x="5516040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6E21FA5D-045B-4BB3-8E58-3908B8B2B955}"/>
                      </a:ext>
                    </a:extLst>
                  </p:cNvPr>
                  <p:cNvCxnSpPr/>
                  <p:nvPr/>
                </p:nvCxnSpPr>
                <p:spPr>
                  <a:xfrm>
                    <a:off x="6246306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41DD567-BDCF-444F-A3C2-674669BAAAD2}"/>
                </a:ext>
              </a:extLst>
            </p:cNvPr>
            <p:cNvCxnSpPr/>
            <p:nvPr/>
          </p:nvCxnSpPr>
          <p:spPr>
            <a:xfrm flipV="1">
              <a:off x="4023139" y="4438191"/>
              <a:ext cx="1237957" cy="1631852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7E2B894-2D40-485F-B0BE-1BF7407738CA}"/>
                </a:ext>
              </a:extLst>
            </p:cNvPr>
            <p:cNvCxnSpPr/>
            <p:nvPr/>
          </p:nvCxnSpPr>
          <p:spPr>
            <a:xfrm flipV="1">
              <a:off x="921005" y="2153251"/>
              <a:ext cx="1237957" cy="1631852"/>
            </a:xfrm>
            <a:prstGeom prst="straightConnector1">
              <a:avLst/>
            </a:prstGeom>
            <a:ln w="1524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72A7730-C574-4F35-9535-3028DFDE0295}"/>
                </a:ext>
              </a:extLst>
            </p:cNvPr>
            <p:cNvGrpSpPr/>
            <p:nvPr/>
          </p:nvGrpSpPr>
          <p:grpSpPr>
            <a:xfrm>
              <a:off x="932085" y="3773379"/>
              <a:ext cx="3135086" cy="2307772"/>
              <a:chOff x="1930400" y="3062514"/>
              <a:chExt cx="3135086" cy="2307772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F4690195-63FC-4E1E-B126-9066AD432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8929" y="3464374"/>
                <a:ext cx="399325" cy="200960"/>
              </a:xfrm>
              <a:prstGeom prst="straightConnector1">
                <a:avLst/>
              </a:prstGeom>
              <a:ln w="152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E717AFE-00FD-4D3E-AA2B-13872D024C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3471" y="4487313"/>
                <a:ext cx="324446" cy="294150"/>
              </a:xfrm>
              <a:prstGeom prst="straightConnector1">
                <a:avLst/>
              </a:prstGeom>
              <a:ln w="152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3080109-E734-42AF-8975-5FB67695FFFA}"/>
                  </a:ext>
                </a:extLst>
              </p:cNvPr>
              <p:cNvSpPr/>
              <p:nvPr/>
            </p:nvSpPr>
            <p:spPr>
              <a:xfrm>
                <a:off x="1930400" y="3062514"/>
                <a:ext cx="3135086" cy="2307772"/>
              </a:xfrm>
              <a:custGeom>
                <a:avLst/>
                <a:gdLst>
                  <a:gd name="connsiteX0" fmla="*/ 0 w 3135086"/>
                  <a:gd name="connsiteY0" fmla="*/ 0 h 2307772"/>
                  <a:gd name="connsiteX1" fmla="*/ 1683657 w 3135086"/>
                  <a:gd name="connsiteY1" fmla="*/ 957943 h 2307772"/>
                  <a:gd name="connsiteX2" fmla="*/ 3135086 w 3135086"/>
                  <a:gd name="connsiteY2" fmla="*/ 2307772 h 230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5086" h="2307772">
                    <a:moveTo>
                      <a:pt x="0" y="0"/>
                    </a:moveTo>
                    <a:cubicBezTo>
                      <a:pt x="580571" y="286657"/>
                      <a:pt x="1161143" y="573314"/>
                      <a:pt x="1683657" y="957943"/>
                    </a:cubicBezTo>
                    <a:cubicBezTo>
                      <a:pt x="2206171" y="1342572"/>
                      <a:pt x="2670628" y="1825172"/>
                      <a:pt x="3135086" y="2307772"/>
                    </a:cubicBezTo>
                  </a:path>
                </a:pathLst>
              </a:custGeom>
              <a:noFill/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49D5D4-6256-44E1-9843-EC288DC2FD8E}"/>
                </a:ext>
              </a:extLst>
            </p:cNvPr>
            <p:cNvGrpSpPr/>
            <p:nvPr/>
          </p:nvGrpSpPr>
          <p:grpSpPr>
            <a:xfrm rot="13596820">
              <a:off x="714605" y="4969830"/>
              <a:ext cx="3703358" cy="1200901"/>
              <a:chOff x="7396607" y="2994591"/>
              <a:chExt cx="3703358" cy="1200901"/>
            </a:xfrm>
          </p:grpSpPr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3D2624CC-E768-4E4C-9D80-0322B0737A90}"/>
                  </a:ext>
                </a:extLst>
              </p:cNvPr>
              <p:cNvSpPr/>
              <p:nvPr/>
            </p:nvSpPr>
            <p:spPr>
              <a:xfrm rot="5082115">
                <a:off x="8854364" y="1536834"/>
                <a:ext cx="787844" cy="3703358"/>
              </a:xfrm>
              <a:prstGeom prst="arc">
                <a:avLst>
                  <a:gd name="adj1" fmla="val 16647705"/>
                  <a:gd name="adj2" fmla="val 3675036"/>
                </a:avLst>
              </a:prstGeom>
              <a:ln w="762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CD83E52E-F2C4-470C-8FD0-0CBCBF23B7E0}"/>
                      </a:ext>
                    </a:extLst>
                  </p:cNvPr>
                  <p:cNvSpPr txBox="1"/>
                  <p:nvPr/>
                </p:nvSpPr>
                <p:spPr>
                  <a:xfrm rot="8003180">
                    <a:off x="9301609" y="3384349"/>
                    <a:ext cx="914400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CD83E52E-F2C4-470C-8FD0-0CBCBF23B7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8003180">
                    <a:off x="9301609" y="3384349"/>
                    <a:ext cx="914400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7EE03BF-8D39-4382-B7F1-0F0006BE5DA7}"/>
                    </a:ext>
                  </a:extLst>
                </p:cNvPr>
                <p:cNvSpPr txBox="1"/>
                <p:nvPr/>
              </p:nvSpPr>
              <p:spPr>
                <a:xfrm>
                  <a:off x="2148754" y="1810264"/>
                  <a:ext cx="742360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7EE03BF-8D39-4382-B7F1-0F0006BE5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8754" y="1810264"/>
                  <a:ext cx="742360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551DC98-BC7F-40C0-AD7E-54D9E887CF12}"/>
              </a:ext>
            </a:extLst>
          </p:cNvPr>
          <p:cNvCxnSpPr>
            <a:cxnSpLocks/>
          </p:cNvCxnSpPr>
          <p:nvPr/>
        </p:nvCxnSpPr>
        <p:spPr>
          <a:xfrm flipV="1">
            <a:off x="3373673" y="4718081"/>
            <a:ext cx="1268929" cy="908000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551A0C9-8F3C-4817-BCA6-0C36B11B831D}"/>
              </a:ext>
            </a:extLst>
          </p:cNvPr>
          <p:cNvCxnSpPr>
            <a:cxnSpLocks/>
          </p:cNvCxnSpPr>
          <p:nvPr/>
        </p:nvCxnSpPr>
        <p:spPr>
          <a:xfrm flipV="1">
            <a:off x="7537788" y="2643228"/>
            <a:ext cx="880762" cy="1175772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50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5"/>
    </mc:Choice>
    <mc:Fallback xmlns="">
      <p:transition spd="slow" advTm="1985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95516D-4230-4B3B-9B86-D5C52658788E}"/>
              </a:ext>
            </a:extLst>
          </p:cNvPr>
          <p:cNvSpPr txBox="1"/>
          <p:nvPr/>
        </p:nvSpPr>
        <p:spPr>
          <a:xfrm>
            <a:off x="88491" y="89596"/>
            <a:ext cx="5645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Perfect parallel transport</a:t>
            </a:r>
            <a:br>
              <a:rPr lang="en-GB" sz="4000" dirty="0"/>
            </a:br>
            <a:r>
              <a:rPr lang="en-GB" sz="4000" dirty="0"/>
              <a:t>= </a:t>
            </a:r>
            <a:r>
              <a:rPr lang="en-GB" sz="4000" u="sng" dirty="0"/>
              <a:t>zero</a:t>
            </a:r>
            <a:r>
              <a:rPr lang="en-GB" sz="4000" dirty="0"/>
              <a:t> covariant derivative</a:t>
            </a:r>
            <a:endParaRPr lang="en-CA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2DBAA-78A4-4D7C-8A21-0F704B30CD5E}"/>
              </a:ext>
            </a:extLst>
          </p:cNvPr>
          <p:cNvSpPr txBox="1"/>
          <p:nvPr/>
        </p:nvSpPr>
        <p:spPr>
          <a:xfrm>
            <a:off x="6457950" y="150081"/>
            <a:ext cx="56455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Move away from parallel transport = </a:t>
            </a:r>
            <a:r>
              <a:rPr lang="en-GB" sz="4000" u="sng" dirty="0">
                <a:solidFill>
                  <a:srgbClr val="7030A0"/>
                </a:solidFill>
              </a:rPr>
              <a:t>non-zero</a:t>
            </a:r>
            <a:r>
              <a:rPr lang="en-GB" sz="4000" dirty="0"/>
              <a:t> covariant derivative</a:t>
            </a:r>
            <a:endParaRPr lang="en-CA" sz="4000" b="1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0721965-F08A-4FFF-B3DB-5B0B1FAE5310}"/>
              </a:ext>
            </a:extLst>
          </p:cNvPr>
          <p:cNvGrpSpPr/>
          <p:nvPr/>
        </p:nvGrpSpPr>
        <p:grpSpPr>
          <a:xfrm>
            <a:off x="334594" y="2089073"/>
            <a:ext cx="4658052" cy="4734100"/>
            <a:chOff x="88491" y="1413035"/>
            <a:chExt cx="6056944" cy="615583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D538E53-BB69-4C1C-AA58-3722E2DA5BFA}"/>
                </a:ext>
              </a:extLst>
            </p:cNvPr>
            <p:cNvGrpSpPr/>
            <p:nvPr/>
          </p:nvGrpSpPr>
          <p:grpSpPr>
            <a:xfrm>
              <a:off x="88491" y="1413035"/>
              <a:ext cx="6056944" cy="6155830"/>
              <a:chOff x="2558386" y="3513876"/>
              <a:chExt cx="3251868" cy="330496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D481E3-0B23-4890-AD74-64DD36052286}"/>
                  </a:ext>
                </a:extLst>
              </p:cNvPr>
              <p:cNvSpPr/>
              <p:nvPr/>
            </p:nvSpPr>
            <p:spPr>
              <a:xfrm>
                <a:off x="2603700" y="3513876"/>
                <a:ext cx="3162300" cy="3284836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  <a:alpha val="50000"/>
                    </a:schemeClr>
                  </a:gs>
                  <a:gs pos="35000">
                    <a:srgbClr val="FFFF00">
                      <a:alpha val="49000"/>
                    </a:srgbClr>
                  </a:gs>
                  <a:gs pos="67000">
                    <a:srgbClr val="FFC000">
                      <a:alpha val="50000"/>
                    </a:srgbClr>
                  </a:gs>
                  <a:gs pos="100000">
                    <a:schemeClr val="accent2">
                      <a:lumMod val="50000"/>
                      <a:alpha val="49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F0E0EBB-06ED-4A75-B3BA-724F09FE3EC6}"/>
                  </a:ext>
                </a:extLst>
              </p:cNvPr>
              <p:cNvGrpSpPr/>
              <p:nvPr/>
            </p:nvGrpSpPr>
            <p:grpSpPr>
              <a:xfrm>
                <a:off x="2558386" y="3573154"/>
                <a:ext cx="3251868" cy="3245682"/>
                <a:chOff x="2558386" y="3573154"/>
                <a:chExt cx="3251868" cy="3245682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E4E5F34C-F2C2-4280-86FC-BF83C4DE22CB}"/>
                    </a:ext>
                  </a:extLst>
                </p:cNvPr>
                <p:cNvGrpSpPr/>
                <p:nvPr/>
              </p:nvGrpSpPr>
              <p:grpSpPr>
                <a:xfrm>
                  <a:off x="2746350" y="3573154"/>
                  <a:ext cx="2879764" cy="3245682"/>
                  <a:chOff x="3214142" y="3982065"/>
                  <a:chExt cx="2879764" cy="2875935"/>
                </a:xfrm>
              </p:grpSpPr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52906904-C43B-4F9F-A008-9385661D4634}"/>
                      </a:ext>
                    </a:extLst>
                  </p:cNvPr>
                  <p:cNvCxnSpPr/>
                  <p:nvPr/>
                </p:nvCxnSpPr>
                <p:spPr>
                  <a:xfrm>
                    <a:off x="3214142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A1E47633-CABA-4F03-BBAB-08E2771BE8F7}"/>
                      </a:ext>
                    </a:extLst>
                  </p:cNvPr>
                  <p:cNvCxnSpPr/>
                  <p:nvPr/>
                </p:nvCxnSpPr>
                <p:spPr>
                  <a:xfrm>
                    <a:off x="3942437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DB553E8D-24C6-43CA-BAAD-9422FBB11E5C}"/>
                      </a:ext>
                    </a:extLst>
                  </p:cNvPr>
                  <p:cNvCxnSpPr/>
                  <p:nvPr/>
                </p:nvCxnSpPr>
                <p:spPr>
                  <a:xfrm>
                    <a:off x="4654395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DBAC96D4-77D9-4B95-935D-98C7181CAFD3}"/>
                      </a:ext>
                    </a:extLst>
                  </p:cNvPr>
                  <p:cNvCxnSpPr/>
                  <p:nvPr/>
                </p:nvCxnSpPr>
                <p:spPr>
                  <a:xfrm>
                    <a:off x="5363640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0FBC8A75-96DF-4D8C-B877-783ACD35A4A5}"/>
                      </a:ext>
                    </a:extLst>
                  </p:cNvPr>
                  <p:cNvCxnSpPr/>
                  <p:nvPr/>
                </p:nvCxnSpPr>
                <p:spPr>
                  <a:xfrm>
                    <a:off x="6093906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2DC593EA-AA4F-4212-AA0C-3DF28B889223}"/>
                    </a:ext>
                  </a:extLst>
                </p:cNvPr>
                <p:cNvGrpSpPr/>
                <p:nvPr/>
              </p:nvGrpSpPr>
              <p:grpSpPr>
                <a:xfrm rot="16200000">
                  <a:off x="2744438" y="3571361"/>
                  <a:ext cx="2879764" cy="3251868"/>
                  <a:chOff x="3366542" y="4134465"/>
                  <a:chExt cx="2879764" cy="2875935"/>
                </a:xfrm>
              </p:grpSpPr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92439724-3266-4DAD-9872-311C81BAE00E}"/>
                      </a:ext>
                    </a:extLst>
                  </p:cNvPr>
                  <p:cNvCxnSpPr/>
                  <p:nvPr/>
                </p:nvCxnSpPr>
                <p:spPr>
                  <a:xfrm>
                    <a:off x="3366542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4FB079A8-C59D-4EA5-840F-5D49038F26FB}"/>
                      </a:ext>
                    </a:extLst>
                  </p:cNvPr>
                  <p:cNvCxnSpPr/>
                  <p:nvPr/>
                </p:nvCxnSpPr>
                <p:spPr>
                  <a:xfrm>
                    <a:off x="4094837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E5B08D06-DA0C-419D-912C-009C25EB9A70}"/>
                      </a:ext>
                    </a:extLst>
                  </p:cNvPr>
                  <p:cNvCxnSpPr/>
                  <p:nvPr/>
                </p:nvCxnSpPr>
                <p:spPr>
                  <a:xfrm>
                    <a:off x="4806795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013EF54F-32A6-433D-9515-A479369B8BE0}"/>
                      </a:ext>
                    </a:extLst>
                  </p:cNvPr>
                  <p:cNvCxnSpPr/>
                  <p:nvPr/>
                </p:nvCxnSpPr>
                <p:spPr>
                  <a:xfrm>
                    <a:off x="5516040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F4B3359E-B0B0-4A60-911B-809E4479FF70}"/>
                      </a:ext>
                    </a:extLst>
                  </p:cNvPr>
                  <p:cNvCxnSpPr/>
                  <p:nvPr/>
                </p:nvCxnSpPr>
                <p:spPr>
                  <a:xfrm>
                    <a:off x="6246306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B2EC05C-6DC2-4004-8229-5D019E58DB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6521" y="4794993"/>
              <a:ext cx="1674174" cy="1180688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A793830-6075-4A19-944C-CCEFC0D0AD6D}"/>
                </a:ext>
              </a:extLst>
            </p:cNvPr>
            <p:cNvCxnSpPr/>
            <p:nvPr/>
          </p:nvCxnSpPr>
          <p:spPr>
            <a:xfrm flipV="1">
              <a:off x="921005" y="2153251"/>
              <a:ext cx="1237957" cy="1631852"/>
            </a:xfrm>
            <a:prstGeom prst="straightConnector1">
              <a:avLst/>
            </a:prstGeom>
            <a:ln w="1524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7B4F20C-2611-4B55-8802-B0E2998FA5AB}"/>
                </a:ext>
              </a:extLst>
            </p:cNvPr>
            <p:cNvGrpSpPr/>
            <p:nvPr/>
          </p:nvGrpSpPr>
          <p:grpSpPr>
            <a:xfrm>
              <a:off x="932085" y="3773379"/>
              <a:ext cx="3135086" cy="2307772"/>
              <a:chOff x="1930400" y="3062514"/>
              <a:chExt cx="3135086" cy="23077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5757DC4-CABE-4D7A-B104-9AD15268CA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8929" y="3464374"/>
                <a:ext cx="399325" cy="200960"/>
              </a:xfrm>
              <a:prstGeom prst="straightConnector1">
                <a:avLst/>
              </a:prstGeom>
              <a:ln w="152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68819F1-0CD5-43F8-A6C0-556F9D542B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3471" y="4487313"/>
                <a:ext cx="324446" cy="294150"/>
              </a:xfrm>
              <a:prstGeom prst="straightConnector1">
                <a:avLst/>
              </a:prstGeom>
              <a:ln w="152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6451F12-E260-4A18-A356-00C66F30EFF0}"/>
                  </a:ext>
                </a:extLst>
              </p:cNvPr>
              <p:cNvSpPr/>
              <p:nvPr/>
            </p:nvSpPr>
            <p:spPr>
              <a:xfrm>
                <a:off x="1930400" y="3062514"/>
                <a:ext cx="3135086" cy="2307772"/>
              </a:xfrm>
              <a:custGeom>
                <a:avLst/>
                <a:gdLst>
                  <a:gd name="connsiteX0" fmla="*/ 0 w 3135086"/>
                  <a:gd name="connsiteY0" fmla="*/ 0 h 2307772"/>
                  <a:gd name="connsiteX1" fmla="*/ 1683657 w 3135086"/>
                  <a:gd name="connsiteY1" fmla="*/ 957943 h 2307772"/>
                  <a:gd name="connsiteX2" fmla="*/ 3135086 w 3135086"/>
                  <a:gd name="connsiteY2" fmla="*/ 2307772 h 230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5086" h="2307772">
                    <a:moveTo>
                      <a:pt x="0" y="0"/>
                    </a:moveTo>
                    <a:cubicBezTo>
                      <a:pt x="580571" y="286657"/>
                      <a:pt x="1161143" y="573314"/>
                      <a:pt x="1683657" y="957943"/>
                    </a:cubicBezTo>
                    <a:cubicBezTo>
                      <a:pt x="2206171" y="1342572"/>
                      <a:pt x="2670628" y="1825172"/>
                      <a:pt x="3135086" y="2307772"/>
                    </a:cubicBezTo>
                  </a:path>
                </a:pathLst>
              </a:custGeom>
              <a:noFill/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3F54353-383B-4200-975F-856106E4770A}"/>
                </a:ext>
              </a:extLst>
            </p:cNvPr>
            <p:cNvGrpSpPr/>
            <p:nvPr/>
          </p:nvGrpSpPr>
          <p:grpSpPr>
            <a:xfrm rot="13596820">
              <a:off x="714605" y="4969830"/>
              <a:ext cx="3703358" cy="1200901"/>
              <a:chOff x="7396607" y="2994591"/>
              <a:chExt cx="3703358" cy="1200901"/>
            </a:xfrm>
          </p:grpSpPr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7A3A6C27-6BF9-43A1-B8CE-ABB0A512CCC1}"/>
                  </a:ext>
                </a:extLst>
              </p:cNvPr>
              <p:cNvSpPr/>
              <p:nvPr/>
            </p:nvSpPr>
            <p:spPr>
              <a:xfrm rot="5082115">
                <a:off x="8854364" y="1536834"/>
                <a:ext cx="787844" cy="3703358"/>
              </a:xfrm>
              <a:prstGeom prst="arc">
                <a:avLst>
                  <a:gd name="adj1" fmla="val 16647705"/>
                  <a:gd name="adj2" fmla="val 3675036"/>
                </a:avLst>
              </a:prstGeom>
              <a:ln w="762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2A0740B-F6F9-43ED-BEB0-23C3935C5840}"/>
                      </a:ext>
                    </a:extLst>
                  </p:cNvPr>
                  <p:cNvSpPr txBox="1"/>
                  <p:nvPr/>
                </p:nvSpPr>
                <p:spPr>
                  <a:xfrm rot="8003180">
                    <a:off x="9301609" y="3384349"/>
                    <a:ext cx="914400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2A0740B-F6F9-43ED-BEB0-23C3935C58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8003180">
                    <a:off x="9301609" y="3384349"/>
                    <a:ext cx="914400" cy="70788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083CADA-F248-47BE-8D99-F8A26BB1FF01}"/>
                    </a:ext>
                  </a:extLst>
                </p:cNvPr>
                <p:cNvSpPr txBox="1"/>
                <p:nvPr/>
              </p:nvSpPr>
              <p:spPr>
                <a:xfrm>
                  <a:off x="2148754" y="1810264"/>
                  <a:ext cx="742360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083CADA-F248-47BE-8D99-F8A26BB1FF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8754" y="1810264"/>
                  <a:ext cx="742360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1476E07-F709-4E57-86BE-B0EBD89375F1}"/>
              </a:ext>
            </a:extLst>
          </p:cNvPr>
          <p:cNvGrpSpPr/>
          <p:nvPr/>
        </p:nvGrpSpPr>
        <p:grpSpPr>
          <a:xfrm>
            <a:off x="6827465" y="2074660"/>
            <a:ext cx="4658052" cy="4734100"/>
            <a:chOff x="88491" y="1413035"/>
            <a:chExt cx="6056944" cy="615583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E4D1EB7-3045-427F-BF61-B29CF27C961D}"/>
                </a:ext>
              </a:extLst>
            </p:cNvPr>
            <p:cNvGrpSpPr/>
            <p:nvPr/>
          </p:nvGrpSpPr>
          <p:grpSpPr>
            <a:xfrm>
              <a:off x="88491" y="1413035"/>
              <a:ext cx="6056944" cy="6155830"/>
              <a:chOff x="2558386" y="3513876"/>
              <a:chExt cx="3251868" cy="330496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1058A50-5C80-4E53-9EBD-7AB1F1E8277C}"/>
                  </a:ext>
                </a:extLst>
              </p:cNvPr>
              <p:cNvSpPr/>
              <p:nvPr/>
            </p:nvSpPr>
            <p:spPr>
              <a:xfrm>
                <a:off x="2603700" y="3513876"/>
                <a:ext cx="3162300" cy="3284836"/>
              </a:xfrm>
              <a:prstGeom prst="rect">
                <a:avLst/>
              </a:prstGeom>
              <a:gradFill>
                <a:gsLst>
                  <a:gs pos="0">
                    <a:schemeClr val="accent4">
                      <a:lumMod val="20000"/>
                      <a:lumOff val="80000"/>
                      <a:alpha val="50000"/>
                    </a:schemeClr>
                  </a:gs>
                  <a:gs pos="35000">
                    <a:srgbClr val="FFFF00">
                      <a:alpha val="49000"/>
                    </a:srgbClr>
                  </a:gs>
                  <a:gs pos="67000">
                    <a:srgbClr val="FFC000">
                      <a:alpha val="50000"/>
                    </a:srgbClr>
                  </a:gs>
                  <a:gs pos="100000">
                    <a:schemeClr val="accent2">
                      <a:lumMod val="50000"/>
                      <a:alpha val="49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871AD6E-1C6A-4307-B26E-BA7130054A65}"/>
                  </a:ext>
                </a:extLst>
              </p:cNvPr>
              <p:cNvGrpSpPr/>
              <p:nvPr/>
            </p:nvGrpSpPr>
            <p:grpSpPr>
              <a:xfrm>
                <a:off x="2558386" y="3573154"/>
                <a:ext cx="3251868" cy="3245682"/>
                <a:chOff x="2558386" y="3573154"/>
                <a:chExt cx="3251868" cy="3245682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1CBAF389-14EB-4AD5-99FB-A3FB9DA8B56C}"/>
                    </a:ext>
                  </a:extLst>
                </p:cNvPr>
                <p:cNvGrpSpPr/>
                <p:nvPr/>
              </p:nvGrpSpPr>
              <p:grpSpPr>
                <a:xfrm>
                  <a:off x="2746350" y="3573154"/>
                  <a:ext cx="2879764" cy="3245682"/>
                  <a:chOff x="3214142" y="3982065"/>
                  <a:chExt cx="2879764" cy="2875935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0B8A3CF3-7140-47A8-9A2F-B7CA104C5EEC}"/>
                      </a:ext>
                    </a:extLst>
                  </p:cNvPr>
                  <p:cNvCxnSpPr/>
                  <p:nvPr/>
                </p:nvCxnSpPr>
                <p:spPr>
                  <a:xfrm>
                    <a:off x="3214142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605D7597-183A-4DA7-B9E3-50AAC05F2D40}"/>
                      </a:ext>
                    </a:extLst>
                  </p:cNvPr>
                  <p:cNvCxnSpPr/>
                  <p:nvPr/>
                </p:nvCxnSpPr>
                <p:spPr>
                  <a:xfrm>
                    <a:off x="3942437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31EE6B11-76F6-4022-8D3A-88452F0C7208}"/>
                      </a:ext>
                    </a:extLst>
                  </p:cNvPr>
                  <p:cNvCxnSpPr/>
                  <p:nvPr/>
                </p:nvCxnSpPr>
                <p:spPr>
                  <a:xfrm>
                    <a:off x="4654395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BE5AE12E-0530-4FD5-9B8B-986E33892C53}"/>
                      </a:ext>
                    </a:extLst>
                  </p:cNvPr>
                  <p:cNvCxnSpPr/>
                  <p:nvPr/>
                </p:nvCxnSpPr>
                <p:spPr>
                  <a:xfrm>
                    <a:off x="5363640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1415E215-AF4E-4399-A334-D10CFFA04949}"/>
                      </a:ext>
                    </a:extLst>
                  </p:cNvPr>
                  <p:cNvCxnSpPr/>
                  <p:nvPr/>
                </p:nvCxnSpPr>
                <p:spPr>
                  <a:xfrm>
                    <a:off x="6093906" y="39820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172C7052-760C-46B9-90EA-96C71D65CBC2}"/>
                    </a:ext>
                  </a:extLst>
                </p:cNvPr>
                <p:cNvGrpSpPr/>
                <p:nvPr/>
              </p:nvGrpSpPr>
              <p:grpSpPr>
                <a:xfrm rot="16200000">
                  <a:off x="2744438" y="3571361"/>
                  <a:ext cx="2879764" cy="3251868"/>
                  <a:chOff x="3366542" y="4134465"/>
                  <a:chExt cx="2879764" cy="2875935"/>
                </a:xfrm>
              </p:grpSpPr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486F8AB4-05A2-4AB5-AA4D-10AA2FD08C9E}"/>
                      </a:ext>
                    </a:extLst>
                  </p:cNvPr>
                  <p:cNvCxnSpPr/>
                  <p:nvPr/>
                </p:nvCxnSpPr>
                <p:spPr>
                  <a:xfrm>
                    <a:off x="3366542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2858B20E-65D8-49BB-8480-21544E170665}"/>
                      </a:ext>
                    </a:extLst>
                  </p:cNvPr>
                  <p:cNvCxnSpPr/>
                  <p:nvPr/>
                </p:nvCxnSpPr>
                <p:spPr>
                  <a:xfrm>
                    <a:off x="4094837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052FBDFD-EF42-43F7-B013-CAEB859EB70A}"/>
                      </a:ext>
                    </a:extLst>
                  </p:cNvPr>
                  <p:cNvCxnSpPr/>
                  <p:nvPr/>
                </p:nvCxnSpPr>
                <p:spPr>
                  <a:xfrm>
                    <a:off x="4806795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5601E061-5672-4343-99B8-6815348E4604}"/>
                      </a:ext>
                    </a:extLst>
                  </p:cNvPr>
                  <p:cNvCxnSpPr/>
                  <p:nvPr/>
                </p:nvCxnSpPr>
                <p:spPr>
                  <a:xfrm>
                    <a:off x="5516040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6E21FA5D-045B-4BB3-8E58-3908B8B2B955}"/>
                      </a:ext>
                    </a:extLst>
                  </p:cNvPr>
                  <p:cNvCxnSpPr/>
                  <p:nvPr/>
                </p:nvCxnSpPr>
                <p:spPr>
                  <a:xfrm>
                    <a:off x="6246306" y="4134465"/>
                    <a:ext cx="0" cy="287593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41DD567-BDCF-444F-A3C2-674669BAAAD2}"/>
                </a:ext>
              </a:extLst>
            </p:cNvPr>
            <p:cNvCxnSpPr/>
            <p:nvPr/>
          </p:nvCxnSpPr>
          <p:spPr>
            <a:xfrm flipV="1">
              <a:off x="4023139" y="4438191"/>
              <a:ext cx="1237957" cy="1631852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7E2B894-2D40-485F-B0BE-1BF7407738CA}"/>
                </a:ext>
              </a:extLst>
            </p:cNvPr>
            <p:cNvCxnSpPr/>
            <p:nvPr/>
          </p:nvCxnSpPr>
          <p:spPr>
            <a:xfrm flipV="1">
              <a:off x="921005" y="2153251"/>
              <a:ext cx="1237957" cy="1631852"/>
            </a:xfrm>
            <a:prstGeom prst="straightConnector1">
              <a:avLst/>
            </a:prstGeom>
            <a:ln w="1524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72A7730-C574-4F35-9535-3028DFDE0295}"/>
                </a:ext>
              </a:extLst>
            </p:cNvPr>
            <p:cNvGrpSpPr/>
            <p:nvPr/>
          </p:nvGrpSpPr>
          <p:grpSpPr>
            <a:xfrm>
              <a:off x="932085" y="3773379"/>
              <a:ext cx="3135086" cy="2307772"/>
              <a:chOff x="1930400" y="3062514"/>
              <a:chExt cx="3135086" cy="2307772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F4690195-63FC-4E1E-B126-9066AD432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98929" y="3464374"/>
                <a:ext cx="399325" cy="200960"/>
              </a:xfrm>
              <a:prstGeom prst="straightConnector1">
                <a:avLst/>
              </a:prstGeom>
              <a:ln w="152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E717AFE-00FD-4D3E-AA2B-13872D024C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3471" y="4487313"/>
                <a:ext cx="324446" cy="294150"/>
              </a:xfrm>
              <a:prstGeom prst="straightConnector1">
                <a:avLst/>
              </a:prstGeom>
              <a:ln w="152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3080109-E734-42AF-8975-5FB67695FFFA}"/>
                  </a:ext>
                </a:extLst>
              </p:cNvPr>
              <p:cNvSpPr/>
              <p:nvPr/>
            </p:nvSpPr>
            <p:spPr>
              <a:xfrm>
                <a:off x="1930400" y="3062514"/>
                <a:ext cx="3135086" cy="2307772"/>
              </a:xfrm>
              <a:custGeom>
                <a:avLst/>
                <a:gdLst>
                  <a:gd name="connsiteX0" fmla="*/ 0 w 3135086"/>
                  <a:gd name="connsiteY0" fmla="*/ 0 h 2307772"/>
                  <a:gd name="connsiteX1" fmla="*/ 1683657 w 3135086"/>
                  <a:gd name="connsiteY1" fmla="*/ 957943 h 2307772"/>
                  <a:gd name="connsiteX2" fmla="*/ 3135086 w 3135086"/>
                  <a:gd name="connsiteY2" fmla="*/ 2307772 h 230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5086" h="2307772">
                    <a:moveTo>
                      <a:pt x="0" y="0"/>
                    </a:moveTo>
                    <a:cubicBezTo>
                      <a:pt x="580571" y="286657"/>
                      <a:pt x="1161143" y="573314"/>
                      <a:pt x="1683657" y="957943"/>
                    </a:cubicBezTo>
                    <a:cubicBezTo>
                      <a:pt x="2206171" y="1342572"/>
                      <a:pt x="2670628" y="1825172"/>
                      <a:pt x="3135086" y="2307772"/>
                    </a:cubicBezTo>
                  </a:path>
                </a:pathLst>
              </a:custGeom>
              <a:noFill/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49D5D4-6256-44E1-9843-EC288DC2FD8E}"/>
                </a:ext>
              </a:extLst>
            </p:cNvPr>
            <p:cNvGrpSpPr/>
            <p:nvPr/>
          </p:nvGrpSpPr>
          <p:grpSpPr>
            <a:xfrm rot="13596820">
              <a:off x="714605" y="4969830"/>
              <a:ext cx="3703358" cy="1200901"/>
              <a:chOff x="7396607" y="2994591"/>
              <a:chExt cx="3703358" cy="1200901"/>
            </a:xfrm>
          </p:grpSpPr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3D2624CC-E768-4E4C-9D80-0322B0737A90}"/>
                  </a:ext>
                </a:extLst>
              </p:cNvPr>
              <p:cNvSpPr/>
              <p:nvPr/>
            </p:nvSpPr>
            <p:spPr>
              <a:xfrm rot="5082115">
                <a:off x="8854364" y="1536834"/>
                <a:ext cx="787844" cy="3703358"/>
              </a:xfrm>
              <a:prstGeom prst="arc">
                <a:avLst>
                  <a:gd name="adj1" fmla="val 16647705"/>
                  <a:gd name="adj2" fmla="val 3675036"/>
                </a:avLst>
              </a:prstGeom>
              <a:ln w="762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CD83E52E-F2C4-470C-8FD0-0CBCBF23B7E0}"/>
                      </a:ext>
                    </a:extLst>
                  </p:cNvPr>
                  <p:cNvSpPr txBox="1"/>
                  <p:nvPr/>
                </p:nvSpPr>
                <p:spPr>
                  <a:xfrm rot="8003180">
                    <a:off x="9301609" y="3384349"/>
                    <a:ext cx="914400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CD83E52E-F2C4-470C-8FD0-0CBCBF23B7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8003180">
                    <a:off x="9301609" y="3384349"/>
                    <a:ext cx="914400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7EE03BF-8D39-4382-B7F1-0F0006BE5DA7}"/>
                    </a:ext>
                  </a:extLst>
                </p:cNvPr>
                <p:cNvSpPr txBox="1"/>
                <p:nvPr/>
              </p:nvSpPr>
              <p:spPr>
                <a:xfrm>
                  <a:off x="2148754" y="1810264"/>
                  <a:ext cx="742360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7EE03BF-8D39-4382-B7F1-0F0006BE5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8754" y="1810264"/>
                  <a:ext cx="742360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551DC98-BC7F-40C0-AD7E-54D9E887CF12}"/>
              </a:ext>
            </a:extLst>
          </p:cNvPr>
          <p:cNvCxnSpPr>
            <a:cxnSpLocks/>
          </p:cNvCxnSpPr>
          <p:nvPr/>
        </p:nvCxnSpPr>
        <p:spPr>
          <a:xfrm flipV="1">
            <a:off x="3373673" y="4718081"/>
            <a:ext cx="1268929" cy="908000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470FFF9-4303-4445-9A2E-33E5C027981E}"/>
              </a:ext>
            </a:extLst>
          </p:cNvPr>
          <p:cNvCxnSpPr>
            <a:cxnSpLocks/>
          </p:cNvCxnSpPr>
          <p:nvPr/>
        </p:nvCxnSpPr>
        <p:spPr>
          <a:xfrm flipV="1">
            <a:off x="9854817" y="4757812"/>
            <a:ext cx="1268929" cy="908000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1AFCD11-C4F3-4845-8D0A-4245B8268C79}"/>
              </a:ext>
            </a:extLst>
          </p:cNvPr>
          <p:cNvCxnSpPr>
            <a:cxnSpLocks/>
          </p:cNvCxnSpPr>
          <p:nvPr/>
        </p:nvCxnSpPr>
        <p:spPr>
          <a:xfrm flipH="1" flipV="1">
            <a:off x="10734061" y="4378526"/>
            <a:ext cx="438158" cy="369921"/>
          </a:xfrm>
          <a:prstGeom prst="straightConnector1">
            <a:avLst/>
          </a:prstGeom>
          <a:ln w="1270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51048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92">
        <p159:morph option="byObject"/>
      </p:transition>
    </mc:Choice>
    <mc:Fallback xmlns="">
      <p:transition spd="slow" advTm="44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5C2996-F60B-40D7-B85E-27AF1EFCD7AE}"/>
              </a:ext>
            </a:extLst>
          </p:cNvPr>
          <p:cNvSpPr txBox="1"/>
          <p:nvPr/>
        </p:nvSpPr>
        <p:spPr>
          <a:xfrm>
            <a:off x="225220" y="184846"/>
            <a:ext cx="115891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Parallel transport is </a:t>
            </a:r>
            <a:r>
              <a:rPr lang="en-GB" sz="4400" u="sng" dirty="0"/>
              <a:t>not enough</a:t>
            </a:r>
            <a:r>
              <a:rPr lang="en-GB" sz="4400" dirty="0"/>
              <a:t> to solve for the </a:t>
            </a:r>
            <a:r>
              <a:rPr lang="en-GB" sz="4400" dirty="0">
                <a:solidFill>
                  <a:srgbClr val="00B0F0"/>
                </a:solidFill>
              </a:rPr>
              <a:t>Christoffel Symbols </a:t>
            </a:r>
            <a:r>
              <a:rPr lang="en-GB" sz="4400" dirty="0"/>
              <a:t>in the covariant derivative.</a:t>
            </a:r>
            <a:endParaRPr lang="en-CA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5349FF-6353-447B-BF9F-77C045C8FC98}"/>
                  </a:ext>
                </a:extLst>
              </p:cNvPr>
              <p:cNvSpPr txBox="1"/>
              <p:nvPr/>
            </p:nvSpPr>
            <p:spPr>
              <a:xfrm>
                <a:off x="765379" y="2003802"/>
                <a:ext cx="7315200" cy="14251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  <m:sSubSup>
                          <m:sSubSupPr>
                            <m:ctrlP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4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5349FF-6353-447B-BF9F-77C045C8F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79" y="2003802"/>
                <a:ext cx="7315200" cy="1425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3BAA06B-D635-4886-B68B-105C41118D50}"/>
              </a:ext>
            </a:extLst>
          </p:cNvPr>
          <p:cNvSpPr txBox="1"/>
          <p:nvPr/>
        </p:nvSpPr>
        <p:spPr>
          <a:xfrm>
            <a:off x="907641" y="4090096"/>
            <a:ext cx="63885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Need </a:t>
            </a:r>
            <a:r>
              <a:rPr lang="en-GB" sz="4400" u="sng" dirty="0">
                <a:solidFill>
                  <a:srgbClr val="FF0000"/>
                </a:solidFill>
              </a:rPr>
              <a:t>two additional facts</a:t>
            </a:r>
            <a:r>
              <a:rPr lang="en-GB" sz="4400" dirty="0"/>
              <a:t>:</a:t>
            </a:r>
          </a:p>
          <a:p>
            <a:pPr marL="742950" indent="-742950">
              <a:buAutoNum type="arabicPeriod"/>
            </a:pPr>
            <a:r>
              <a:rPr lang="en-GB" sz="4400" dirty="0"/>
              <a:t>Metric Compatibility</a:t>
            </a:r>
          </a:p>
          <a:p>
            <a:pPr marL="742950" indent="-742950">
              <a:buAutoNum type="arabicPeriod"/>
            </a:pPr>
            <a:r>
              <a:rPr lang="en-GB" sz="4400" dirty="0"/>
              <a:t>Torsion-Free</a:t>
            </a:r>
            <a:endParaRPr lang="en-CA" sz="44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BE24E4-E88C-4A72-B108-C6A55D4362F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67560" y="2166840"/>
              <a:ext cx="891000" cy="1057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BE24E4-E88C-4A72-B108-C6A55D4362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8200" y="2157480"/>
                <a:ext cx="909720" cy="1076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9857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73"/>
    </mc:Choice>
    <mc:Fallback xmlns="">
      <p:transition spd="slow" advTm="21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76695D1-C8A5-4852-8BED-A3AD40A62E6F}"/>
              </a:ext>
            </a:extLst>
          </p:cNvPr>
          <p:cNvGrpSpPr/>
          <p:nvPr/>
        </p:nvGrpSpPr>
        <p:grpSpPr>
          <a:xfrm>
            <a:off x="116042" y="2118793"/>
            <a:ext cx="5942540" cy="4739207"/>
            <a:chOff x="116042" y="2118793"/>
            <a:chExt cx="5942540" cy="473920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153B854-CDAE-4254-BA03-77DB9E7074E1}"/>
                </a:ext>
              </a:extLst>
            </p:cNvPr>
            <p:cNvGrpSpPr/>
            <p:nvPr/>
          </p:nvGrpSpPr>
          <p:grpSpPr>
            <a:xfrm>
              <a:off x="116042" y="2118793"/>
              <a:ext cx="5942540" cy="4739207"/>
              <a:chOff x="116042" y="2118793"/>
              <a:chExt cx="5942540" cy="4739207"/>
            </a:xfrm>
          </p:grpSpPr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3E6FB7CC-AD5A-4070-AE9C-7679628C93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5319" y="2118793"/>
                <a:ext cx="4513263" cy="4739207"/>
              </a:xfrm>
              <a:prstGeom prst="rect">
                <a:avLst/>
              </a:prstGeom>
              <a:noFill/>
              <a:effectLst>
                <a:softEdge rad="317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8EC7EED-0CF3-417B-9472-E313CF4B4B41}"/>
                  </a:ext>
                </a:extLst>
              </p:cNvPr>
              <p:cNvGrpSpPr/>
              <p:nvPr/>
            </p:nvGrpSpPr>
            <p:grpSpPr>
              <a:xfrm>
                <a:off x="3183619" y="3406394"/>
                <a:ext cx="1390650" cy="1924050"/>
                <a:chOff x="2609850" y="3981450"/>
                <a:chExt cx="1390650" cy="1924050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32DDEA11-D9FB-4003-90D4-3572847A8A5F}"/>
                    </a:ext>
                  </a:extLst>
                </p:cNvPr>
                <p:cNvSpPr/>
                <p:nvPr/>
              </p:nvSpPr>
              <p:spPr>
                <a:xfrm>
                  <a:off x="2609850" y="3981450"/>
                  <a:ext cx="1390650" cy="192405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762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34E2BCB-5BFB-4C6A-860F-B86B0F2AFDBE}"/>
                    </a:ext>
                  </a:extLst>
                </p:cNvPr>
                <p:cNvSpPr/>
                <p:nvPr/>
              </p:nvSpPr>
              <p:spPr>
                <a:xfrm>
                  <a:off x="2952750" y="4248150"/>
                  <a:ext cx="419100" cy="13716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48" name="Content Placeholder 2">
                <a:extLst>
                  <a:ext uri="{FF2B5EF4-FFF2-40B4-BE49-F238E27FC236}">
                    <a16:creationId xmlns:a16="http://schemas.microsoft.com/office/drawing/2014/main" id="{0FDC3ECF-982F-425B-893C-FE6FDFB33A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042" y="3044147"/>
                <a:ext cx="2194561" cy="1636065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4000" b="1" dirty="0">
                    <a:solidFill>
                      <a:srgbClr val="00B0F0"/>
                    </a:solidFill>
                  </a:rPr>
                  <a:t>Box + Ball</a:t>
                </a:r>
                <a:br>
                  <a:rPr lang="en-US" sz="4000" b="1" dirty="0">
                    <a:solidFill>
                      <a:srgbClr val="00B0F0"/>
                    </a:solidFill>
                  </a:rPr>
                </a:br>
                <a:r>
                  <a:rPr lang="en-US" sz="4000" b="1" dirty="0">
                    <a:solidFill>
                      <a:srgbClr val="00B0F0"/>
                    </a:solidFill>
                  </a:rPr>
                  <a:t>inertial</a:t>
                </a:r>
                <a:br>
                  <a:rPr lang="en-US" sz="4000" b="1" dirty="0">
                    <a:solidFill>
                      <a:srgbClr val="00B0F0"/>
                    </a:solidFill>
                  </a:rPr>
                </a:br>
                <a:r>
                  <a:rPr lang="en-US" sz="4000" b="1" dirty="0">
                    <a:solidFill>
                      <a:srgbClr val="00B0F0"/>
                    </a:solidFill>
                  </a:rPr>
                  <a:t>in space</a:t>
                </a:r>
                <a:endParaRPr lang="en-US" sz="4000" dirty="0"/>
              </a:p>
            </p:txBody>
          </p:sp>
        </p:grpSp>
        <p:pic>
          <p:nvPicPr>
            <p:cNvPr id="1026" name="Picture 2" descr="Basketball, Ball, Sport, Orange Ball, Round, Cut Out">
              <a:extLst>
                <a:ext uri="{FF2B5EF4-FFF2-40B4-BE49-F238E27FC236}">
                  <a16:creationId xmlns:a16="http://schemas.microsoft.com/office/drawing/2014/main" id="{7BDDAF0E-9F86-4A52-880E-499981CB29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841" y="4039307"/>
              <a:ext cx="690103" cy="690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F918887-7B36-4054-8CB7-9D899369DA16}"/>
              </a:ext>
            </a:extLst>
          </p:cNvPr>
          <p:cNvSpPr txBox="1"/>
          <p:nvPr/>
        </p:nvSpPr>
        <p:spPr>
          <a:xfrm>
            <a:off x="371474" y="95250"/>
            <a:ext cx="11420476" cy="20005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0" dirty="0"/>
              <a:t> Equivalence Principle:</a:t>
            </a:r>
          </a:p>
          <a:p>
            <a:r>
              <a:rPr lang="en-CA" sz="3200" dirty="0"/>
              <a:t>In small regions of spacetime, falling inside a freely-falling box</a:t>
            </a:r>
          </a:p>
          <a:p>
            <a:r>
              <a:rPr lang="en-CA" sz="3200" dirty="0"/>
              <a:t>feels exactly like floating in deep space in an inertial frame.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66253A-68A0-4A5E-82C3-1D96278D7250}"/>
              </a:ext>
            </a:extLst>
          </p:cNvPr>
          <p:cNvGrpSpPr/>
          <p:nvPr/>
        </p:nvGrpSpPr>
        <p:grpSpPr>
          <a:xfrm>
            <a:off x="6708025" y="2261006"/>
            <a:ext cx="5457626" cy="4623135"/>
            <a:chOff x="6708025" y="2261006"/>
            <a:chExt cx="5457626" cy="4623135"/>
          </a:xfrm>
        </p:grpSpPr>
        <p:pic>
          <p:nvPicPr>
            <p:cNvPr id="5124" name="Picture 4" descr="Image result for grass">
              <a:extLst>
                <a:ext uri="{FF2B5EF4-FFF2-40B4-BE49-F238E27FC236}">
                  <a16:creationId xmlns:a16="http://schemas.microsoft.com/office/drawing/2014/main" id="{23E5A83A-C5DE-4127-AE54-99325E308C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000"/>
            <a:stretch/>
          </p:blipFill>
          <p:spPr bwMode="auto">
            <a:xfrm>
              <a:off x="6708025" y="6303262"/>
              <a:ext cx="5162550" cy="580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890EC14D-ADAF-4E17-B315-CBECE4ACA48A}"/>
                </a:ext>
              </a:extLst>
            </p:cNvPr>
            <p:cNvSpPr txBox="1">
              <a:spLocks/>
            </p:cNvSpPr>
            <p:nvPr/>
          </p:nvSpPr>
          <p:spPr>
            <a:xfrm>
              <a:off x="9971090" y="2853983"/>
              <a:ext cx="2194561" cy="1636065"/>
            </a:xfrm>
            <a:prstGeom prst="rect">
              <a:avLst/>
            </a:prstGeom>
            <a:solidFill>
              <a:schemeClr val="bg1"/>
            </a:solidFill>
            <a:effectLst>
              <a:softEdge rad="127000"/>
            </a:effectLst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4000" b="1" dirty="0">
                  <a:solidFill>
                    <a:srgbClr val="FF0000"/>
                  </a:solidFill>
                </a:rPr>
                <a:t>Box + Ball</a:t>
              </a:r>
              <a:br>
                <a:rPr lang="en-US" sz="4000" b="1" dirty="0">
                  <a:solidFill>
                    <a:srgbClr val="FF0000"/>
                  </a:solidFill>
                </a:rPr>
              </a:br>
              <a:r>
                <a:rPr lang="en-US" sz="4000" b="1" dirty="0">
                  <a:solidFill>
                    <a:srgbClr val="FF0000"/>
                  </a:solidFill>
                </a:rPr>
                <a:t>in </a:t>
              </a:r>
              <a:br>
                <a:rPr lang="en-US" sz="4000" b="1" dirty="0">
                  <a:solidFill>
                    <a:srgbClr val="FF0000"/>
                  </a:solidFill>
                </a:rPr>
              </a:br>
              <a:r>
                <a:rPr lang="en-US" sz="4000" b="1" dirty="0">
                  <a:solidFill>
                    <a:srgbClr val="FF0000"/>
                  </a:solidFill>
                </a:rPr>
                <a:t>Free-fall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B5C10C-941C-44A4-8A60-3CD57541B44D}"/>
                </a:ext>
              </a:extLst>
            </p:cNvPr>
            <p:cNvGrpSpPr/>
            <p:nvPr/>
          </p:nvGrpSpPr>
          <p:grpSpPr>
            <a:xfrm>
              <a:off x="8536825" y="2261006"/>
              <a:ext cx="1390650" cy="2505805"/>
              <a:chOff x="8536825" y="2761221"/>
              <a:chExt cx="1390650" cy="250580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A1C9CD-27B9-4B8A-89A4-C3C45DAE3C88}"/>
                  </a:ext>
                </a:extLst>
              </p:cNvPr>
              <p:cNvSpPr/>
              <p:nvPr/>
            </p:nvSpPr>
            <p:spPr>
              <a:xfrm>
                <a:off x="8536825" y="3342976"/>
                <a:ext cx="1390650" cy="19240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pic>
            <p:nvPicPr>
              <p:cNvPr id="62" name="Picture 2" descr="Basketball, Ball, Sport, Orange Ball, Round, Cut Out">
                <a:extLst>
                  <a:ext uri="{FF2B5EF4-FFF2-40B4-BE49-F238E27FC236}">
                    <a16:creationId xmlns:a16="http://schemas.microsoft.com/office/drawing/2014/main" id="{3F685FC4-9121-4737-BAF6-57DC0862BE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5376" y="3990109"/>
                <a:ext cx="690103" cy="6901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EB060F2-B0ED-44F8-84FF-7C91051235B2}"/>
                  </a:ext>
                </a:extLst>
              </p:cNvPr>
              <p:cNvGrpSpPr/>
              <p:nvPr/>
            </p:nvGrpSpPr>
            <p:grpSpPr>
              <a:xfrm rot="5400000">
                <a:off x="9018514" y="2703243"/>
                <a:ext cx="463826" cy="579782"/>
                <a:chOff x="2420179" y="7500731"/>
                <a:chExt cx="463826" cy="579782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D16438D-02D0-424E-A11C-6B14B089F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645466" y="7552359"/>
                  <a:ext cx="0" cy="45057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FBDC177-3E60-4ED7-9079-9B97DAB67F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761423" y="7384774"/>
                  <a:ext cx="0" cy="23191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F4FD021F-6D73-433B-85CF-67F17719B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834692" y="8031200"/>
                  <a:ext cx="0" cy="9862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D9AA3C3-F6EC-434A-BF96-720DF85DC1CB}"/>
                  </a:ext>
                </a:extLst>
              </p:cNvPr>
              <p:cNvGrpSpPr/>
              <p:nvPr/>
            </p:nvGrpSpPr>
            <p:grpSpPr>
              <a:xfrm rot="5400000">
                <a:off x="8999355" y="3506260"/>
                <a:ext cx="502143" cy="382253"/>
                <a:chOff x="2141883" y="7500730"/>
                <a:chExt cx="742121" cy="579783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37C5607F-720D-4787-A703-D0797B62FA88}"/>
                    </a:ext>
                  </a:extLst>
                </p:cNvPr>
                <p:cNvCxnSpPr/>
                <p:nvPr/>
              </p:nvCxnSpPr>
              <p:spPr>
                <a:xfrm>
                  <a:off x="2141883" y="7777646"/>
                  <a:ext cx="72887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E7A38E96-6B90-4E52-8B50-3E68C86C53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20179" y="7500730"/>
                  <a:ext cx="4572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0B91810-160A-4115-883C-22028BFDF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71970" y="8080513"/>
                  <a:ext cx="21203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5957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834"/>
    </mc:Choice>
    <mc:Fallback xmlns="">
      <p:transition advTm="14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CDB5A-91CC-4B81-95A2-5461A78D6C4B}"/>
              </a:ext>
            </a:extLst>
          </p:cNvPr>
          <p:cNvSpPr txBox="1"/>
          <p:nvPr/>
        </p:nvSpPr>
        <p:spPr>
          <a:xfrm>
            <a:off x="88491" y="89596"/>
            <a:ext cx="8554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Fact #1</a:t>
            </a:r>
            <a:endParaRPr lang="en-CA" sz="44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AC8080-B7CA-4B89-96CE-70BC0882020B}"/>
              </a:ext>
            </a:extLst>
          </p:cNvPr>
          <p:cNvGrpSpPr/>
          <p:nvPr/>
        </p:nvGrpSpPr>
        <p:grpSpPr>
          <a:xfrm>
            <a:off x="349381" y="702170"/>
            <a:ext cx="6056944" cy="6155830"/>
            <a:chOff x="2558386" y="3513876"/>
            <a:chExt cx="3251868" cy="33049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8ABEE1-30CB-461C-AC6F-8E099FEDFB6E}"/>
                </a:ext>
              </a:extLst>
            </p:cNvPr>
            <p:cNvSpPr/>
            <p:nvPr/>
          </p:nvSpPr>
          <p:spPr>
            <a:xfrm>
              <a:off x="2603700" y="3513876"/>
              <a:ext cx="3162300" cy="3284836"/>
            </a:xfrm>
            <a:prstGeom prst="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  <a:alpha val="50000"/>
                  </a:schemeClr>
                </a:gs>
                <a:gs pos="35000">
                  <a:srgbClr val="FFFF00">
                    <a:alpha val="49000"/>
                  </a:srgbClr>
                </a:gs>
                <a:gs pos="67000">
                  <a:srgbClr val="FFC000">
                    <a:alpha val="50000"/>
                  </a:srgbClr>
                </a:gs>
                <a:gs pos="100000">
                  <a:schemeClr val="accent2">
                    <a:lumMod val="50000"/>
                    <a:alpha val="49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F9C990A-CBC7-4FD0-985E-3820359BA659}"/>
                </a:ext>
              </a:extLst>
            </p:cNvPr>
            <p:cNvGrpSpPr/>
            <p:nvPr/>
          </p:nvGrpSpPr>
          <p:grpSpPr>
            <a:xfrm>
              <a:off x="2558386" y="3573154"/>
              <a:ext cx="3251868" cy="3245682"/>
              <a:chOff x="2558386" y="3573154"/>
              <a:chExt cx="3251868" cy="324568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9F90750-955A-4A74-ACCF-A5786293BEE3}"/>
                  </a:ext>
                </a:extLst>
              </p:cNvPr>
              <p:cNvGrpSpPr/>
              <p:nvPr/>
            </p:nvGrpSpPr>
            <p:grpSpPr>
              <a:xfrm>
                <a:off x="2746350" y="3573154"/>
                <a:ext cx="2879764" cy="3245682"/>
                <a:chOff x="3214142" y="3982065"/>
                <a:chExt cx="2879764" cy="2875935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5F63834-D047-4C61-85D1-61595E29B69C}"/>
                    </a:ext>
                  </a:extLst>
                </p:cNvPr>
                <p:cNvCxnSpPr/>
                <p:nvPr/>
              </p:nvCxnSpPr>
              <p:spPr>
                <a:xfrm>
                  <a:off x="3214142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98F069C-3967-4B56-B716-6B3EE86A8E27}"/>
                    </a:ext>
                  </a:extLst>
                </p:cNvPr>
                <p:cNvCxnSpPr/>
                <p:nvPr/>
              </p:nvCxnSpPr>
              <p:spPr>
                <a:xfrm>
                  <a:off x="3942437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00D93176-B491-4051-B9D5-D361CECEE7C5}"/>
                    </a:ext>
                  </a:extLst>
                </p:cNvPr>
                <p:cNvCxnSpPr/>
                <p:nvPr/>
              </p:nvCxnSpPr>
              <p:spPr>
                <a:xfrm>
                  <a:off x="4654395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2AB379FA-8EF4-48C6-AB8C-4B7615C5AE6B}"/>
                    </a:ext>
                  </a:extLst>
                </p:cNvPr>
                <p:cNvCxnSpPr/>
                <p:nvPr/>
              </p:nvCxnSpPr>
              <p:spPr>
                <a:xfrm>
                  <a:off x="5363640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6AFD3278-3ABF-45F8-A2A2-52445E2EB6C0}"/>
                    </a:ext>
                  </a:extLst>
                </p:cNvPr>
                <p:cNvCxnSpPr/>
                <p:nvPr/>
              </p:nvCxnSpPr>
              <p:spPr>
                <a:xfrm>
                  <a:off x="6093906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577D03A-E026-4F86-8275-A9D6976B960C}"/>
                  </a:ext>
                </a:extLst>
              </p:cNvPr>
              <p:cNvGrpSpPr/>
              <p:nvPr/>
            </p:nvGrpSpPr>
            <p:grpSpPr>
              <a:xfrm rot="16200000">
                <a:off x="2744438" y="3571361"/>
                <a:ext cx="2879764" cy="3251868"/>
                <a:chOff x="3366542" y="4134465"/>
                <a:chExt cx="2879764" cy="2875935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404F7ED7-AA75-4E8A-A594-89A2401129AA}"/>
                    </a:ext>
                  </a:extLst>
                </p:cNvPr>
                <p:cNvCxnSpPr/>
                <p:nvPr/>
              </p:nvCxnSpPr>
              <p:spPr>
                <a:xfrm>
                  <a:off x="3366542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D2437C9-F1EE-4211-A1CB-7C4CDB596808}"/>
                    </a:ext>
                  </a:extLst>
                </p:cNvPr>
                <p:cNvCxnSpPr/>
                <p:nvPr/>
              </p:nvCxnSpPr>
              <p:spPr>
                <a:xfrm>
                  <a:off x="4094837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C8DF7186-1243-425A-A7D9-31C6601C8212}"/>
                    </a:ext>
                  </a:extLst>
                </p:cNvPr>
                <p:cNvCxnSpPr/>
                <p:nvPr/>
              </p:nvCxnSpPr>
              <p:spPr>
                <a:xfrm>
                  <a:off x="4806795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F1C3C764-6DDB-422C-AAE3-DEFE05FE0B68}"/>
                    </a:ext>
                  </a:extLst>
                </p:cNvPr>
                <p:cNvCxnSpPr/>
                <p:nvPr/>
              </p:nvCxnSpPr>
              <p:spPr>
                <a:xfrm>
                  <a:off x="5516040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AF787972-CB16-4D5D-AFC0-3BDA02D4D40F}"/>
                    </a:ext>
                  </a:extLst>
                </p:cNvPr>
                <p:cNvCxnSpPr/>
                <p:nvPr/>
              </p:nvCxnSpPr>
              <p:spPr>
                <a:xfrm>
                  <a:off x="6246306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DD99FFAF-D878-475A-AC31-1CE5856B0044}"/>
              </a:ext>
            </a:extLst>
          </p:cNvPr>
          <p:cNvGrpSpPr/>
          <p:nvPr/>
        </p:nvGrpSpPr>
        <p:grpSpPr>
          <a:xfrm>
            <a:off x="1192975" y="3062514"/>
            <a:ext cx="3135086" cy="2307772"/>
            <a:chOff x="1930400" y="3062514"/>
            <a:chExt cx="3135086" cy="230777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8FC4168-565F-4A16-8B72-2C452EE70750}"/>
                </a:ext>
              </a:extLst>
            </p:cNvPr>
            <p:cNvCxnSpPr>
              <a:cxnSpLocks/>
            </p:cNvCxnSpPr>
            <p:nvPr/>
          </p:nvCxnSpPr>
          <p:spPr>
            <a:xfrm>
              <a:off x="2698929" y="3464374"/>
              <a:ext cx="399325" cy="20096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3720C3C-E6CE-4032-A63A-AF11CDE3FB83}"/>
                </a:ext>
              </a:extLst>
            </p:cNvPr>
            <p:cNvCxnSpPr>
              <a:cxnSpLocks/>
            </p:cNvCxnSpPr>
            <p:nvPr/>
          </p:nvCxnSpPr>
          <p:spPr>
            <a:xfrm>
              <a:off x="4183471" y="4487313"/>
              <a:ext cx="324446" cy="29415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D7CE226E-6984-455B-A348-BAC2BBFDCCE3}"/>
                </a:ext>
              </a:extLst>
            </p:cNvPr>
            <p:cNvSpPr/>
            <p:nvPr/>
          </p:nvSpPr>
          <p:spPr>
            <a:xfrm>
              <a:off x="1930400" y="3062514"/>
              <a:ext cx="3135086" cy="2307772"/>
            </a:xfrm>
            <a:custGeom>
              <a:avLst/>
              <a:gdLst>
                <a:gd name="connsiteX0" fmla="*/ 0 w 3135086"/>
                <a:gd name="connsiteY0" fmla="*/ 0 h 2307772"/>
                <a:gd name="connsiteX1" fmla="*/ 1683657 w 3135086"/>
                <a:gd name="connsiteY1" fmla="*/ 957943 h 2307772"/>
                <a:gd name="connsiteX2" fmla="*/ 3135086 w 3135086"/>
                <a:gd name="connsiteY2" fmla="*/ 2307772 h 230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35086" h="2307772">
                  <a:moveTo>
                    <a:pt x="0" y="0"/>
                  </a:moveTo>
                  <a:cubicBezTo>
                    <a:pt x="580571" y="286657"/>
                    <a:pt x="1161143" y="573314"/>
                    <a:pt x="1683657" y="957943"/>
                  </a:cubicBezTo>
                  <a:cubicBezTo>
                    <a:pt x="2206171" y="1342572"/>
                    <a:pt x="2670628" y="1825172"/>
                    <a:pt x="3135086" y="2307772"/>
                  </a:cubicBezTo>
                </a:path>
              </a:pathLst>
            </a:cu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39D0B06-E65E-49D9-8318-8C9238A4A17C}"/>
              </a:ext>
            </a:extLst>
          </p:cNvPr>
          <p:cNvSpPr txBox="1"/>
          <p:nvPr/>
        </p:nvSpPr>
        <p:spPr>
          <a:xfrm>
            <a:off x="6406326" y="1125996"/>
            <a:ext cx="59263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When we parallel transport a pair of vectors…</a:t>
            </a:r>
          </a:p>
          <a:p>
            <a:r>
              <a:rPr lang="en-GB" sz="4000" dirty="0"/>
              <a:t>Their </a:t>
            </a:r>
            <a:r>
              <a:rPr lang="en-GB" sz="4000" u="sng" dirty="0">
                <a:solidFill>
                  <a:srgbClr val="FF0000"/>
                </a:solidFill>
              </a:rPr>
              <a:t>lengths</a:t>
            </a:r>
            <a:r>
              <a:rPr lang="en-GB" sz="4000" dirty="0"/>
              <a:t> and the </a:t>
            </a:r>
            <a:r>
              <a:rPr lang="en-GB" sz="4000" u="sng" dirty="0">
                <a:solidFill>
                  <a:srgbClr val="FF0000"/>
                </a:solidFill>
              </a:rPr>
              <a:t>angle</a:t>
            </a:r>
            <a:r>
              <a:rPr lang="en-GB" sz="4000" dirty="0"/>
              <a:t> between them should stay the same.</a:t>
            </a:r>
            <a:endParaRPr lang="en-CA" sz="40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8DB50D5-EAE8-4F09-A9C4-E09077A660F1}"/>
              </a:ext>
            </a:extLst>
          </p:cNvPr>
          <p:cNvGrpSpPr/>
          <p:nvPr/>
        </p:nvGrpSpPr>
        <p:grpSpPr>
          <a:xfrm rot="13596820">
            <a:off x="975495" y="4258965"/>
            <a:ext cx="3703358" cy="1200901"/>
            <a:chOff x="7396607" y="2994591"/>
            <a:chExt cx="3703358" cy="1200901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B747E7A3-99A5-4751-AA4E-E88712FC9867}"/>
                </a:ext>
              </a:extLst>
            </p:cNvPr>
            <p:cNvSpPr/>
            <p:nvPr/>
          </p:nvSpPr>
          <p:spPr>
            <a:xfrm rot="5082115">
              <a:off x="8854364" y="1536834"/>
              <a:ext cx="787844" cy="3703358"/>
            </a:xfrm>
            <a:prstGeom prst="arc">
              <a:avLst>
                <a:gd name="adj1" fmla="val 16647705"/>
                <a:gd name="adj2" fmla="val 3675036"/>
              </a:avLst>
            </a:prstGeom>
            <a:ln w="762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660077C-3482-41BF-9087-EB7894214993}"/>
                    </a:ext>
                  </a:extLst>
                </p:cNvPr>
                <p:cNvSpPr txBox="1"/>
                <p:nvPr/>
              </p:nvSpPr>
              <p:spPr>
                <a:xfrm rot="8003180">
                  <a:off x="9301609" y="3384349"/>
                  <a:ext cx="914400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660077C-3482-41BF-9087-EB7894214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03180">
                  <a:off x="9301609" y="3384349"/>
                  <a:ext cx="914400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509DA53-2229-4A41-92E8-E5C90EFD47B9}"/>
              </a:ext>
            </a:extLst>
          </p:cNvPr>
          <p:cNvGrpSpPr/>
          <p:nvPr/>
        </p:nvGrpSpPr>
        <p:grpSpPr>
          <a:xfrm rot="19357425">
            <a:off x="563429" y="1146200"/>
            <a:ext cx="1721395" cy="1673238"/>
            <a:chOff x="4284029" y="3727326"/>
            <a:chExt cx="1721395" cy="1673238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D7BFA1B-49E4-4226-BBB3-05CA38007BFE}"/>
                </a:ext>
              </a:extLst>
            </p:cNvPr>
            <p:cNvCxnSpPr/>
            <p:nvPr/>
          </p:nvCxnSpPr>
          <p:spPr>
            <a:xfrm flipV="1">
              <a:off x="4284029" y="3727326"/>
              <a:ext cx="1237957" cy="1631852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F5FE6D2-18E7-4DA3-8424-FDCEEBAC64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5908" y="4246678"/>
              <a:ext cx="1709516" cy="1153886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E4833B-E6C8-44EB-88C9-0EB590F1B9DB}"/>
              </a:ext>
            </a:extLst>
          </p:cNvPr>
          <p:cNvGrpSpPr/>
          <p:nvPr/>
        </p:nvGrpSpPr>
        <p:grpSpPr>
          <a:xfrm>
            <a:off x="3234274" y="2720176"/>
            <a:ext cx="1725474" cy="1662010"/>
            <a:chOff x="4284029" y="3727326"/>
            <a:chExt cx="1725474" cy="166201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98D73E6-3783-4C53-BC52-A7A549420FE4}"/>
                </a:ext>
              </a:extLst>
            </p:cNvPr>
            <p:cNvCxnSpPr/>
            <p:nvPr/>
          </p:nvCxnSpPr>
          <p:spPr>
            <a:xfrm flipV="1">
              <a:off x="4284029" y="3727326"/>
              <a:ext cx="1237957" cy="1631852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6CD2883-7DE2-489C-9E06-574CE1924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9987" y="4235450"/>
              <a:ext cx="1709516" cy="1153886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9C1C9BB-B8CB-4CE3-85E7-34A5E0729EC4}"/>
              </a:ext>
            </a:extLst>
          </p:cNvPr>
          <p:cNvGrpSpPr/>
          <p:nvPr/>
        </p:nvGrpSpPr>
        <p:grpSpPr>
          <a:xfrm rot="20256839">
            <a:off x="1988627" y="1812787"/>
            <a:ext cx="1712400" cy="1670933"/>
            <a:chOff x="4284029" y="3727326"/>
            <a:chExt cx="1712400" cy="167093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6B6B321-8285-4A91-9745-CB92A6114235}"/>
                </a:ext>
              </a:extLst>
            </p:cNvPr>
            <p:cNvCxnSpPr/>
            <p:nvPr/>
          </p:nvCxnSpPr>
          <p:spPr>
            <a:xfrm flipV="1">
              <a:off x="4284029" y="3727326"/>
              <a:ext cx="1237957" cy="1631852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22293C2-7322-44CE-B244-A2A39525E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6913" y="4244373"/>
              <a:ext cx="1709516" cy="1153886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8D4065F-3EF4-4B6E-BC1A-6D2EA2AF7884}"/>
              </a:ext>
            </a:extLst>
          </p:cNvPr>
          <p:cNvGrpSpPr/>
          <p:nvPr/>
        </p:nvGrpSpPr>
        <p:grpSpPr>
          <a:xfrm rot="774107">
            <a:off x="4396604" y="3916895"/>
            <a:ext cx="1730209" cy="1665782"/>
            <a:chOff x="4284029" y="3727326"/>
            <a:chExt cx="1730209" cy="166578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9630686-A390-4AA0-A323-5F453D59D5A9}"/>
                </a:ext>
              </a:extLst>
            </p:cNvPr>
            <p:cNvCxnSpPr/>
            <p:nvPr/>
          </p:nvCxnSpPr>
          <p:spPr>
            <a:xfrm flipV="1">
              <a:off x="4284029" y="3727326"/>
              <a:ext cx="1237957" cy="1631852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3CC39AF-C3D8-4ED7-8F9C-8E0BA9ABF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722" y="4239222"/>
              <a:ext cx="1709516" cy="1153886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E39EFC6-A0B6-4CEB-99FA-E053FF3107F2}"/>
              </a:ext>
            </a:extLst>
          </p:cNvPr>
          <p:cNvSpPr txBox="1"/>
          <p:nvPr/>
        </p:nvSpPr>
        <p:spPr>
          <a:xfrm>
            <a:off x="6235619" y="5400870"/>
            <a:ext cx="5872446" cy="83099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4800" dirty="0"/>
              <a:t>“Metric Compatibility”</a:t>
            </a:r>
            <a:endParaRPr lang="en-CA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44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067"/>
    </mc:Choice>
    <mc:Fallback xmlns="">
      <p:transition advTm="14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4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CDB5A-91CC-4B81-95A2-5461A78D6C4B}"/>
              </a:ext>
            </a:extLst>
          </p:cNvPr>
          <p:cNvSpPr txBox="1"/>
          <p:nvPr/>
        </p:nvSpPr>
        <p:spPr>
          <a:xfrm>
            <a:off x="88491" y="89596"/>
            <a:ext cx="2414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Fact #2</a:t>
            </a:r>
            <a:endParaRPr lang="en-CA" sz="4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94A769-6EC4-487E-8126-284313A8004E}"/>
              </a:ext>
            </a:extLst>
          </p:cNvPr>
          <p:cNvGrpSpPr/>
          <p:nvPr/>
        </p:nvGrpSpPr>
        <p:grpSpPr>
          <a:xfrm>
            <a:off x="2743526" y="1238052"/>
            <a:ext cx="2507056" cy="2965273"/>
            <a:chOff x="2743526" y="1238052"/>
            <a:chExt cx="2507056" cy="2965273"/>
          </a:xfrm>
        </p:grpSpPr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D7CE226E-6984-455B-A348-BAC2BBFDCCE3}"/>
                </a:ext>
              </a:extLst>
            </p:cNvPr>
            <p:cNvSpPr/>
            <p:nvPr/>
          </p:nvSpPr>
          <p:spPr>
            <a:xfrm rot="6660048">
              <a:off x="2752580" y="3450554"/>
              <a:ext cx="743717" cy="761825"/>
            </a:xfrm>
            <a:custGeom>
              <a:avLst/>
              <a:gdLst>
                <a:gd name="connsiteX0" fmla="*/ 0 w 3135086"/>
                <a:gd name="connsiteY0" fmla="*/ 0 h 2307772"/>
                <a:gd name="connsiteX1" fmla="*/ 1683657 w 3135086"/>
                <a:gd name="connsiteY1" fmla="*/ 957943 h 2307772"/>
                <a:gd name="connsiteX2" fmla="*/ 3135086 w 3135086"/>
                <a:gd name="connsiteY2" fmla="*/ 2307772 h 230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35086" h="2307772">
                  <a:moveTo>
                    <a:pt x="0" y="0"/>
                  </a:moveTo>
                  <a:cubicBezTo>
                    <a:pt x="580571" y="286657"/>
                    <a:pt x="1161143" y="573314"/>
                    <a:pt x="1683657" y="957943"/>
                  </a:cubicBezTo>
                  <a:cubicBezTo>
                    <a:pt x="2206171" y="1342572"/>
                    <a:pt x="2670628" y="1825172"/>
                    <a:pt x="3135086" y="2307772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9D0B06-E65E-49D9-8318-8C9238A4A17C}"/>
                </a:ext>
              </a:extLst>
            </p:cNvPr>
            <p:cNvSpPr txBox="1"/>
            <p:nvPr/>
          </p:nvSpPr>
          <p:spPr>
            <a:xfrm>
              <a:off x="2845705" y="1238052"/>
              <a:ext cx="240487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>
                  <a:solidFill>
                    <a:srgbClr val="00B050"/>
                  </a:solidFill>
                </a:rPr>
                <a:t>Closed </a:t>
              </a:r>
              <a:br>
                <a:rPr lang="en-GB" sz="4800" dirty="0">
                  <a:solidFill>
                    <a:srgbClr val="00B050"/>
                  </a:solidFill>
                </a:rPr>
              </a:br>
              <a:r>
                <a:rPr lang="en-GB" sz="4800" dirty="0">
                  <a:solidFill>
                    <a:srgbClr val="00B050"/>
                  </a:solidFill>
                </a:rPr>
                <a:t>4-sided</a:t>
              </a:r>
              <a:br>
                <a:rPr lang="en-GB" sz="4800" dirty="0">
                  <a:solidFill>
                    <a:srgbClr val="00B050"/>
                  </a:solidFill>
                </a:rPr>
              </a:br>
              <a:r>
                <a:rPr lang="en-GB" sz="4800" dirty="0">
                  <a:solidFill>
                    <a:srgbClr val="00B050"/>
                  </a:solidFill>
                </a:rPr>
                <a:t>shape</a:t>
              </a:r>
              <a:endParaRPr lang="en-CA" sz="48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71A869E4-9B39-4238-81D3-2A1225C82114}"/>
              </a:ext>
            </a:extLst>
          </p:cNvPr>
          <p:cNvGrpSpPr/>
          <p:nvPr/>
        </p:nvGrpSpPr>
        <p:grpSpPr>
          <a:xfrm>
            <a:off x="708898" y="3613584"/>
            <a:ext cx="1509682" cy="1511303"/>
            <a:chOff x="1207176" y="1625945"/>
            <a:chExt cx="1509682" cy="151130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D7BFA1B-49E4-4226-BBB3-05CA38007B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7850" y="1625945"/>
              <a:ext cx="5052" cy="1511303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F5FE6D2-18E7-4DA3-8424-FDCEEBAC647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76" y="3137247"/>
              <a:ext cx="1509682" cy="0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E39EFC6-A0B6-4CEB-99FA-E053FF3107F2}"/>
              </a:ext>
            </a:extLst>
          </p:cNvPr>
          <p:cNvSpPr txBox="1"/>
          <p:nvPr/>
        </p:nvSpPr>
        <p:spPr>
          <a:xfrm>
            <a:off x="895522" y="5753093"/>
            <a:ext cx="3900366" cy="83099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4800" dirty="0"/>
              <a:t>“Torsion Free”</a:t>
            </a:r>
            <a:endParaRPr lang="en-CA" sz="48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BC64A3D-098D-43E6-B541-12843A37320D}"/>
              </a:ext>
            </a:extLst>
          </p:cNvPr>
          <p:cNvGrpSpPr/>
          <p:nvPr/>
        </p:nvGrpSpPr>
        <p:grpSpPr>
          <a:xfrm>
            <a:off x="2229254" y="3635577"/>
            <a:ext cx="1509682" cy="1511303"/>
            <a:chOff x="1207176" y="1625945"/>
            <a:chExt cx="1509682" cy="151130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6933722-9E8E-48C2-9DD8-C7E3E8B92F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7850" y="1625945"/>
              <a:ext cx="5052" cy="1511303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5E1647E-6E18-4FB1-86A6-5DCF06397A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76" y="3137247"/>
              <a:ext cx="1509682" cy="0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094D6FB-5A6C-49FE-B00F-40E5D64A90D7}"/>
              </a:ext>
            </a:extLst>
          </p:cNvPr>
          <p:cNvGrpSpPr/>
          <p:nvPr/>
        </p:nvGrpSpPr>
        <p:grpSpPr>
          <a:xfrm>
            <a:off x="727948" y="2097243"/>
            <a:ext cx="1509682" cy="1511303"/>
            <a:chOff x="1207176" y="1625945"/>
            <a:chExt cx="1509682" cy="1511303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8FCFF11-364E-4D1D-8016-845CA994FC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7850" y="1625945"/>
              <a:ext cx="5052" cy="1511303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B3713AE-282F-4934-894C-CB97DCB85549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76" y="3137247"/>
              <a:ext cx="1509682" cy="0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48BC6B8-CD53-4CAA-9874-BC54DD5A4EAA}"/>
              </a:ext>
            </a:extLst>
          </p:cNvPr>
          <p:cNvGrpSpPr/>
          <p:nvPr/>
        </p:nvGrpSpPr>
        <p:grpSpPr>
          <a:xfrm>
            <a:off x="7122199" y="3443520"/>
            <a:ext cx="1509682" cy="1511303"/>
            <a:chOff x="1207176" y="1625945"/>
            <a:chExt cx="1509682" cy="1511303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D4993A7-B1B8-47BB-BA34-85A4BFC3B5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7850" y="1625945"/>
              <a:ext cx="5052" cy="1511303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1D72694-E2C9-4951-AF35-EA42BFD74E01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76" y="3137247"/>
              <a:ext cx="1509682" cy="0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B9F9917-5011-463F-8B7F-97E75C6318C7}"/>
              </a:ext>
            </a:extLst>
          </p:cNvPr>
          <p:cNvGrpSpPr/>
          <p:nvPr/>
        </p:nvGrpSpPr>
        <p:grpSpPr>
          <a:xfrm>
            <a:off x="8642555" y="3465513"/>
            <a:ext cx="1509682" cy="1511303"/>
            <a:chOff x="1207176" y="1625945"/>
            <a:chExt cx="1509682" cy="1511303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14E12C8-B4DD-43B1-B49B-F82BD4C26E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7850" y="1625945"/>
              <a:ext cx="5052" cy="1511303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9CC1E66-72CF-4A60-849D-79746D6454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76" y="3137247"/>
              <a:ext cx="1509682" cy="0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AD6EBFC-BC0B-485A-90D9-E860C84878AB}"/>
              </a:ext>
            </a:extLst>
          </p:cNvPr>
          <p:cNvGrpSpPr/>
          <p:nvPr/>
        </p:nvGrpSpPr>
        <p:grpSpPr>
          <a:xfrm rot="21046861">
            <a:off x="6962152" y="1892377"/>
            <a:ext cx="1509682" cy="1511303"/>
            <a:chOff x="1207176" y="1625945"/>
            <a:chExt cx="1509682" cy="1511303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9494402-E78D-4F9A-B675-C95AFEA967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7850" y="1625945"/>
              <a:ext cx="5052" cy="1511303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36A1CF4-693F-41F4-8EC1-33E09EC626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76" y="3137247"/>
              <a:ext cx="1509682" cy="0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>
            <a:extLst>
              <a:ext uri="{FF2B5EF4-FFF2-40B4-BE49-F238E27FC236}">
                <a16:creationId xmlns:a16="http://schemas.microsoft.com/office/drawing/2014/main" id="{51768208-3A91-445E-BB78-8E8E651D9AC0}"/>
              </a:ext>
            </a:extLst>
          </p:cNvPr>
          <p:cNvSpPr/>
          <p:nvPr/>
        </p:nvSpPr>
        <p:spPr>
          <a:xfrm>
            <a:off x="760437" y="3557484"/>
            <a:ext cx="1515304" cy="1515304"/>
          </a:xfrm>
          <a:prstGeom prst="rect">
            <a:avLst/>
          </a:prstGeom>
          <a:solidFill>
            <a:schemeClr val="accent4">
              <a:lumMod val="7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9F7CC786-3688-40F1-B7E3-C0BFDB3D3EA0}"/>
              </a:ext>
            </a:extLst>
          </p:cNvPr>
          <p:cNvGrpSpPr/>
          <p:nvPr/>
        </p:nvGrpSpPr>
        <p:grpSpPr>
          <a:xfrm>
            <a:off x="7126144" y="3223423"/>
            <a:ext cx="1693933" cy="1744090"/>
            <a:chOff x="6371303" y="3181871"/>
            <a:chExt cx="1693933" cy="1744090"/>
          </a:xfrm>
        </p:grpSpPr>
        <p:sp>
          <p:nvSpPr>
            <p:cNvPr id="2050" name="Freeform: Shape 2049">
              <a:extLst>
                <a:ext uri="{FF2B5EF4-FFF2-40B4-BE49-F238E27FC236}">
                  <a16:creationId xmlns:a16="http://schemas.microsoft.com/office/drawing/2014/main" id="{58C95204-C90B-494D-892C-6C1E871DA66B}"/>
                </a:ext>
              </a:extLst>
            </p:cNvPr>
            <p:cNvSpPr/>
            <p:nvPr/>
          </p:nvSpPr>
          <p:spPr>
            <a:xfrm>
              <a:off x="6371303" y="3244645"/>
              <a:ext cx="1563329" cy="1681316"/>
            </a:xfrm>
            <a:custGeom>
              <a:avLst/>
              <a:gdLst>
                <a:gd name="connsiteX0" fmla="*/ 0 w 1563329"/>
                <a:gd name="connsiteY0" fmla="*/ 1681316 h 1681316"/>
                <a:gd name="connsiteX1" fmla="*/ 1533832 w 1563329"/>
                <a:gd name="connsiteY1" fmla="*/ 1681316 h 1681316"/>
                <a:gd name="connsiteX2" fmla="*/ 1563329 w 1563329"/>
                <a:gd name="connsiteY2" fmla="*/ 265471 h 1681316"/>
                <a:gd name="connsiteX3" fmla="*/ 1386349 w 1563329"/>
                <a:gd name="connsiteY3" fmla="*/ 0 h 1681316"/>
                <a:gd name="connsiteX4" fmla="*/ 29497 w 1563329"/>
                <a:gd name="connsiteY4" fmla="*/ 206478 h 1681316"/>
                <a:gd name="connsiteX5" fmla="*/ 0 w 1563329"/>
                <a:gd name="connsiteY5" fmla="*/ 1681316 h 168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329" h="1681316">
                  <a:moveTo>
                    <a:pt x="0" y="1681316"/>
                  </a:moveTo>
                  <a:lnTo>
                    <a:pt x="1533832" y="1681316"/>
                  </a:lnTo>
                  <a:lnTo>
                    <a:pt x="1563329" y="265471"/>
                  </a:lnTo>
                  <a:lnTo>
                    <a:pt x="1386349" y="0"/>
                  </a:lnTo>
                  <a:lnTo>
                    <a:pt x="29497" y="206478"/>
                  </a:lnTo>
                  <a:lnTo>
                    <a:pt x="0" y="1681316"/>
                  </a:lnTo>
                  <a:close/>
                </a:path>
              </a:pathLst>
            </a:custGeom>
            <a:solidFill>
              <a:schemeClr val="accent4">
                <a:lumMod val="75000"/>
                <a:alpha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53" name="Rectangle 2052">
              <a:extLst>
                <a:ext uri="{FF2B5EF4-FFF2-40B4-BE49-F238E27FC236}">
                  <a16:creationId xmlns:a16="http://schemas.microsoft.com/office/drawing/2014/main" id="{5C87B7B4-8338-45C1-B59B-B91688DA69A0}"/>
                </a:ext>
              </a:extLst>
            </p:cNvPr>
            <p:cNvSpPr/>
            <p:nvPr/>
          </p:nvSpPr>
          <p:spPr>
            <a:xfrm rot="19588452">
              <a:off x="7785982" y="3181871"/>
              <a:ext cx="279254" cy="28925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0102D84-5DA9-4EAC-9601-CA19F5B0356A}"/>
              </a:ext>
            </a:extLst>
          </p:cNvPr>
          <p:cNvGrpSpPr/>
          <p:nvPr/>
        </p:nvGrpSpPr>
        <p:grpSpPr>
          <a:xfrm>
            <a:off x="8733036" y="2189592"/>
            <a:ext cx="1861888" cy="1343892"/>
            <a:chOff x="8733036" y="2189592"/>
            <a:chExt cx="1861888" cy="134389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264DC73-FB99-4126-952A-44211487B045}"/>
                </a:ext>
              </a:extLst>
            </p:cNvPr>
            <p:cNvSpPr txBox="1"/>
            <p:nvPr/>
          </p:nvSpPr>
          <p:spPr>
            <a:xfrm>
              <a:off x="9397396" y="2189592"/>
              <a:ext cx="11975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>
                  <a:solidFill>
                    <a:srgbClr val="441D61"/>
                  </a:solidFill>
                </a:rPr>
                <a:t>gap</a:t>
              </a:r>
              <a:endParaRPr lang="en-CA" sz="4800" dirty="0">
                <a:solidFill>
                  <a:srgbClr val="441D61"/>
                </a:solidFill>
              </a:endParaRPr>
            </a:p>
          </p:txBody>
        </p:sp>
        <p:sp>
          <p:nvSpPr>
            <p:cNvPr id="2055" name="Right Brace 2054">
              <a:extLst>
                <a:ext uri="{FF2B5EF4-FFF2-40B4-BE49-F238E27FC236}">
                  <a16:creationId xmlns:a16="http://schemas.microsoft.com/office/drawing/2014/main" id="{660DC540-9FCF-47E9-8F7D-4EE532FF0230}"/>
                </a:ext>
              </a:extLst>
            </p:cNvPr>
            <p:cNvSpPr/>
            <p:nvPr/>
          </p:nvSpPr>
          <p:spPr>
            <a:xfrm rot="19570073">
              <a:off x="8733036" y="2892284"/>
              <a:ext cx="337885" cy="641200"/>
            </a:xfrm>
            <a:prstGeom prst="rightBrace">
              <a:avLst/>
            </a:prstGeom>
            <a:ln w="76200">
              <a:solidFill>
                <a:srgbClr val="441D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312B12EA-3F80-404B-B021-FBCEE1AD2319}"/>
              </a:ext>
            </a:extLst>
          </p:cNvPr>
          <p:cNvCxnSpPr>
            <a:cxnSpLocks/>
          </p:cNvCxnSpPr>
          <p:nvPr/>
        </p:nvCxnSpPr>
        <p:spPr>
          <a:xfrm>
            <a:off x="6096000" y="859037"/>
            <a:ext cx="0" cy="572505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6981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343"/>
    </mc:Choice>
    <mc:Fallback xmlns="">
      <p:transition advTm="21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204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4EE2D539-C348-46B2-BC1A-7A42CB2E2E22}"/>
              </a:ext>
            </a:extLst>
          </p:cNvPr>
          <p:cNvGrpSpPr/>
          <p:nvPr/>
        </p:nvGrpSpPr>
        <p:grpSpPr>
          <a:xfrm>
            <a:off x="-1691421" y="2824230"/>
            <a:ext cx="6056944" cy="6155830"/>
            <a:chOff x="2558386" y="3513876"/>
            <a:chExt cx="3251868" cy="330496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B679083-BE39-4EB0-841B-4A63C443FB74}"/>
                </a:ext>
              </a:extLst>
            </p:cNvPr>
            <p:cNvSpPr/>
            <p:nvPr/>
          </p:nvSpPr>
          <p:spPr>
            <a:xfrm>
              <a:off x="2603700" y="3513876"/>
              <a:ext cx="3162300" cy="3284836"/>
            </a:xfrm>
            <a:prstGeom prst="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  <a:alpha val="50000"/>
                  </a:schemeClr>
                </a:gs>
                <a:gs pos="35000">
                  <a:srgbClr val="FFFF00">
                    <a:alpha val="49000"/>
                  </a:srgbClr>
                </a:gs>
                <a:gs pos="67000">
                  <a:srgbClr val="FFC000">
                    <a:alpha val="50000"/>
                  </a:srgbClr>
                </a:gs>
                <a:gs pos="100000">
                  <a:schemeClr val="accent2">
                    <a:lumMod val="50000"/>
                    <a:alpha val="49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ADD9A17-CAF8-49CF-A81E-3E0CBF401D6C}"/>
                </a:ext>
              </a:extLst>
            </p:cNvPr>
            <p:cNvGrpSpPr/>
            <p:nvPr/>
          </p:nvGrpSpPr>
          <p:grpSpPr>
            <a:xfrm>
              <a:off x="2558386" y="3573154"/>
              <a:ext cx="3251868" cy="3245682"/>
              <a:chOff x="2558386" y="3573154"/>
              <a:chExt cx="3251868" cy="3245682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ED4EED5B-7FFC-4F3B-AEDB-5FA6C1DF7227}"/>
                  </a:ext>
                </a:extLst>
              </p:cNvPr>
              <p:cNvGrpSpPr/>
              <p:nvPr/>
            </p:nvGrpSpPr>
            <p:grpSpPr>
              <a:xfrm>
                <a:off x="2746350" y="3573154"/>
                <a:ext cx="2879764" cy="3245682"/>
                <a:chOff x="3214142" y="3982065"/>
                <a:chExt cx="2879764" cy="2875935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C3304FFC-AD6F-4FCA-BC0F-42E730F66873}"/>
                    </a:ext>
                  </a:extLst>
                </p:cNvPr>
                <p:cNvCxnSpPr/>
                <p:nvPr/>
              </p:nvCxnSpPr>
              <p:spPr>
                <a:xfrm>
                  <a:off x="3214142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C27D9516-A570-43F1-B6A4-1CFC0903E5DB}"/>
                    </a:ext>
                  </a:extLst>
                </p:cNvPr>
                <p:cNvCxnSpPr/>
                <p:nvPr/>
              </p:nvCxnSpPr>
              <p:spPr>
                <a:xfrm>
                  <a:off x="3942437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42E0530-392C-4755-93B8-65B86EB77536}"/>
                    </a:ext>
                  </a:extLst>
                </p:cNvPr>
                <p:cNvCxnSpPr/>
                <p:nvPr/>
              </p:nvCxnSpPr>
              <p:spPr>
                <a:xfrm>
                  <a:off x="4654395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238EB9C-A18B-482F-ABF1-36D18FB2AFD6}"/>
                    </a:ext>
                  </a:extLst>
                </p:cNvPr>
                <p:cNvCxnSpPr/>
                <p:nvPr/>
              </p:nvCxnSpPr>
              <p:spPr>
                <a:xfrm>
                  <a:off x="5363640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12BB8DED-A246-475D-A9CC-B7EB6722AA0E}"/>
                    </a:ext>
                  </a:extLst>
                </p:cNvPr>
                <p:cNvCxnSpPr/>
                <p:nvPr/>
              </p:nvCxnSpPr>
              <p:spPr>
                <a:xfrm>
                  <a:off x="6093906" y="39820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5CDB77B-CF16-4E17-9338-0475902ED94A}"/>
                  </a:ext>
                </a:extLst>
              </p:cNvPr>
              <p:cNvGrpSpPr/>
              <p:nvPr/>
            </p:nvGrpSpPr>
            <p:grpSpPr>
              <a:xfrm rot="16200000">
                <a:off x="2744438" y="3571361"/>
                <a:ext cx="2879764" cy="3251868"/>
                <a:chOff x="3366542" y="4134465"/>
                <a:chExt cx="2879764" cy="2875935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1C72B72C-52BD-46EC-8A68-C4855D8DD1D3}"/>
                    </a:ext>
                  </a:extLst>
                </p:cNvPr>
                <p:cNvCxnSpPr/>
                <p:nvPr/>
              </p:nvCxnSpPr>
              <p:spPr>
                <a:xfrm>
                  <a:off x="3366542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F04F6E08-38AC-445B-BE0D-B2667FB49812}"/>
                    </a:ext>
                  </a:extLst>
                </p:cNvPr>
                <p:cNvCxnSpPr/>
                <p:nvPr/>
              </p:nvCxnSpPr>
              <p:spPr>
                <a:xfrm>
                  <a:off x="4094837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10F78788-EDFA-41B3-A255-FBE5043D0BD2}"/>
                    </a:ext>
                  </a:extLst>
                </p:cNvPr>
                <p:cNvCxnSpPr/>
                <p:nvPr/>
              </p:nvCxnSpPr>
              <p:spPr>
                <a:xfrm>
                  <a:off x="4806795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CD33AEF7-BF12-4A50-8285-7F7EEDEFD192}"/>
                    </a:ext>
                  </a:extLst>
                </p:cNvPr>
                <p:cNvCxnSpPr/>
                <p:nvPr/>
              </p:nvCxnSpPr>
              <p:spPr>
                <a:xfrm>
                  <a:off x="5516040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DDF21CED-7E12-475A-95EF-BE364659929E}"/>
                    </a:ext>
                  </a:extLst>
                </p:cNvPr>
                <p:cNvCxnSpPr/>
                <p:nvPr/>
              </p:nvCxnSpPr>
              <p:spPr>
                <a:xfrm>
                  <a:off x="6246306" y="4134465"/>
                  <a:ext cx="0" cy="2875935"/>
                </a:xfrm>
                <a:prstGeom prst="line">
                  <a:avLst/>
                </a:prstGeom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74CDB5A-91CC-4B81-95A2-5461A78D6C4B}"/>
              </a:ext>
            </a:extLst>
          </p:cNvPr>
          <p:cNvSpPr txBox="1"/>
          <p:nvPr/>
        </p:nvSpPr>
        <p:spPr>
          <a:xfrm>
            <a:off x="88491" y="89596"/>
            <a:ext cx="8554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Fact #1 – Metric Compatibility</a:t>
            </a:r>
            <a:endParaRPr lang="en-CA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ED1392-74CF-4963-901F-36690122728A}"/>
                  </a:ext>
                </a:extLst>
              </p:cNvPr>
              <p:cNvSpPr txBox="1"/>
              <p:nvPr/>
            </p:nvSpPr>
            <p:spPr>
              <a:xfrm>
                <a:off x="0" y="1096499"/>
                <a:ext cx="12192000" cy="1094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5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GB" sz="5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5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GB" sz="5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ED1392-74CF-4963-901F-366901227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96499"/>
                <a:ext cx="12192000" cy="10944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80E94C-D874-4557-890B-5596E0F438D0}"/>
                  </a:ext>
                </a:extLst>
              </p:cNvPr>
              <p:cNvSpPr txBox="1"/>
              <p:nvPr/>
            </p:nvSpPr>
            <p:spPr>
              <a:xfrm>
                <a:off x="88491" y="-1670738"/>
                <a:ext cx="12192000" cy="1094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A163C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A163C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A163C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A163C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2D134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2D134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2D134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2D134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5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A163C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A163C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A163C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A163C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2D134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2D134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2D134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2D134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A163C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A163C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A163C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A163C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5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2D134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2D134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2D134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2D134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80E94C-D874-4557-890B-5596E0F43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" y="-1670738"/>
                <a:ext cx="12192000" cy="1094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374295C-7E19-4A8E-A300-C26BC0961A3D}"/>
                  </a:ext>
                </a:extLst>
              </p:cNvPr>
              <p:cNvSpPr txBox="1"/>
              <p:nvPr/>
            </p:nvSpPr>
            <p:spPr>
              <a:xfrm>
                <a:off x="706080" y="6107714"/>
                <a:ext cx="914400" cy="783035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374295C-7E19-4A8E-A300-C26BC0961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80" y="6107714"/>
                <a:ext cx="914400" cy="7830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59DCD574-4CA8-4BB2-B403-EFAAF2CD46C1}"/>
              </a:ext>
            </a:extLst>
          </p:cNvPr>
          <p:cNvGrpSpPr/>
          <p:nvPr/>
        </p:nvGrpSpPr>
        <p:grpSpPr>
          <a:xfrm rot="19357425">
            <a:off x="140227" y="3744872"/>
            <a:ext cx="1721395" cy="1673238"/>
            <a:chOff x="4284029" y="3727326"/>
            <a:chExt cx="1721395" cy="1673238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D639459-7D99-43CD-936C-C5C626A12021}"/>
                </a:ext>
              </a:extLst>
            </p:cNvPr>
            <p:cNvCxnSpPr/>
            <p:nvPr/>
          </p:nvCxnSpPr>
          <p:spPr>
            <a:xfrm flipV="1">
              <a:off x="4284029" y="3727326"/>
              <a:ext cx="1237957" cy="1631852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30F5E78-E994-4D68-99EC-21CC38D0D4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5908" y="4246678"/>
              <a:ext cx="1709516" cy="1153886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D20009-457F-45DC-8DD6-BD0643CFAF01}"/>
              </a:ext>
            </a:extLst>
          </p:cNvPr>
          <p:cNvGrpSpPr/>
          <p:nvPr/>
        </p:nvGrpSpPr>
        <p:grpSpPr>
          <a:xfrm rot="774107">
            <a:off x="2400101" y="5267746"/>
            <a:ext cx="1730209" cy="1665782"/>
            <a:chOff x="4284029" y="3727326"/>
            <a:chExt cx="1730209" cy="1665782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630E68A-27CD-429A-BED6-211C4FAB67DF}"/>
                </a:ext>
              </a:extLst>
            </p:cNvPr>
            <p:cNvCxnSpPr/>
            <p:nvPr/>
          </p:nvCxnSpPr>
          <p:spPr>
            <a:xfrm flipV="1">
              <a:off x="4284029" y="3727326"/>
              <a:ext cx="1237957" cy="1631852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5C43B80-6565-453F-A413-3E9E22BEE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4722" y="4239222"/>
              <a:ext cx="1709516" cy="1153886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9D4FEBD-1D5B-46C1-835D-08317E795114}"/>
              </a:ext>
            </a:extLst>
          </p:cNvPr>
          <p:cNvCxnSpPr>
            <a:cxnSpLocks/>
          </p:cNvCxnSpPr>
          <p:nvPr/>
        </p:nvCxnSpPr>
        <p:spPr>
          <a:xfrm>
            <a:off x="788009" y="5735920"/>
            <a:ext cx="1543215" cy="978224"/>
          </a:xfrm>
          <a:prstGeom prst="straightConnector1">
            <a:avLst/>
          </a:prstGeom>
          <a:ln w="152400">
            <a:solidFill>
              <a:srgbClr val="007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A39127-6264-45E2-8CCD-1721FAB4658C}"/>
                  </a:ext>
                </a:extLst>
              </p:cNvPr>
              <p:cNvSpPr txBox="1"/>
              <p:nvPr/>
            </p:nvSpPr>
            <p:spPr>
              <a:xfrm>
                <a:off x="1416824" y="3360029"/>
                <a:ext cx="914400" cy="78303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DA39127-6264-45E2-8CCD-1721FAB46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824" y="3360029"/>
                <a:ext cx="914400" cy="7830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2C586FE-C1D3-41AA-A433-6BDC13AB92A6}"/>
                  </a:ext>
                </a:extLst>
              </p:cNvPr>
              <p:cNvSpPr txBox="1"/>
              <p:nvPr/>
            </p:nvSpPr>
            <p:spPr>
              <a:xfrm>
                <a:off x="-45337" y="3202598"/>
                <a:ext cx="914400" cy="783035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2C586FE-C1D3-41AA-A433-6BDC13AB9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337" y="3202598"/>
                <a:ext cx="914400" cy="7830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6FAAED0-E824-4B1B-AE9F-528B6E259993}"/>
                  </a:ext>
                </a:extLst>
              </p:cNvPr>
              <p:cNvSpPr txBox="1"/>
              <p:nvPr/>
            </p:nvSpPr>
            <p:spPr>
              <a:xfrm>
                <a:off x="4434134" y="4771230"/>
                <a:ext cx="7757866" cy="1931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20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4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GB" sz="4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GB" sz="4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GB" sz="4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GB" sz="4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GB" sz="4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2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GB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4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4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GB" sz="4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200" dirty="0"/>
                  <a:t> </a:t>
                </a:r>
                <a:endParaRPr lang="en-GB" sz="42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40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4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GB" sz="4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6FAAED0-E824-4B1B-AE9F-528B6E259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134" y="4771230"/>
                <a:ext cx="7757866" cy="19318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68163CB2-D509-4F82-850D-B55BF47F3907}"/>
              </a:ext>
            </a:extLst>
          </p:cNvPr>
          <p:cNvGrpSpPr/>
          <p:nvPr/>
        </p:nvGrpSpPr>
        <p:grpSpPr>
          <a:xfrm>
            <a:off x="4771728" y="2539333"/>
            <a:ext cx="6605888" cy="1980543"/>
            <a:chOff x="4771728" y="2539333"/>
            <a:chExt cx="6605888" cy="198054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AB14CED-8E61-46A8-BDD7-C85CA599839D}"/>
                </a:ext>
              </a:extLst>
            </p:cNvPr>
            <p:cNvSpPr txBox="1"/>
            <p:nvPr/>
          </p:nvSpPr>
          <p:spPr>
            <a:xfrm>
              <a:off x="4918319" y="2594302"/>
              <a:ext cx="30321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/>
                <a:t>Parallel </a:t>
              </a:r>
              <a:br>
                <a:rPr lang="en-GB" sz="5400" dirty="0"/>
              </a:br>
              <a:r>
                <a:rPr lang="en-GB" sz="5400" dirty="0"/>
                <a:t>transport: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C2BDBFCB-041D-4FD6-BB0C-840FE93530D3}"/>
                    </a:ext>
                  </a:extLst>
                </p:cNvPr>
                <p:cNvSpPr txBox="1"/>
                <p:nvPr/>
              </p:nvSpPr>
              <p:spPr>
                <a:xfrm>
                  <a:off x="8386248" y="2539333"/>
                  <a:ext cx="2991367" cy="18834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48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GB" sz="4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GB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oMath>
                    </m:oMathPara>
                  </a14:m>
                  <a:endParaRPr lang="en-GB" sz="4800" b="0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48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GB" sz="4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GB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C2BDBFCB-041D-4FD6-BB0C-840FE9353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6248" y="2539333"/>
                  <a:ext cx="2991367" cy="188346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17BA59-9B5F-4CBC-B3F5-66870E1BFFDC}"/>
                </a:ext>
              </a:extLst>
            </p:cNvPr>
            <p:cNvSpPr/>
            <p:nvPr/>
          </p:nvSpPr>
          <p:spPr>
            <a:xfrm>
              <a:off x="4771728" y="2539334"/>
              <a:ext cx="6605888" cy="19805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1DECF3F-6653-4C58-98E7-FA210B39696D}"/>
              </a:ext>
            </a:extLst>
          </p:cNvPr>
          <p:cNvSpPr/>
          <p:nvPr/>
        </p:nvSpPr>
        <p:spPr>
          <a:xfrm>
            <a:off x="3600450" y="1096499"/>
            <a:ext cx="8305800" cy="1220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015ABB2-E7C4-42DA-95D7-85E7992EDF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3520" y="623880"/>
              <a:ext cx="11342160" cy="1830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015ABB2-E7C4-42DA-95D7-85E7992EDF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4160" y="614520"/>
                <a:ext cx="11360880" cy="1849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664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3958"/>
    </mc:Choice>
    <mc:Fallback xmlns="">
      <p:transition advTm="43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81" grpId="0" build="p"/>
      <p:bldP spid="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CDB5A-91CC-4B81-95A2-5461A78D6C4B}"/>
              </a:ext>
            </a:extLst>
          </p:cNvPr>
          <p:cNvSpPr txBox="1"/>
          <p:nvPr/>
        </p:nvSpPr>
        <p:spPr>
          <a:xfrm>
            <a:off x="88491" y="89596"/>
            <a:ext cx="8554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Fact #1 – Metric Compatibility</a:t>
            </a:r>
            <a:endParaRPr lang="en-CA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ED1392-74CF-4963-901F-36690122728A}"/>
                  </a:ext>
                </a:extLst>
              </p:cNvPr>
              <p:cNvSpPr txBox="1"/>
              <p:nvPr/>
            </p:nvSpPr>
            <p:spPr>
              <a:xfrm>
                <a:off x="0" y="1096499"/>
                <a:ext cx="12192000" cy="1094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5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GB" sz="5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GB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5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GB" sz="5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ED1392-74CF-4963-901F-366901227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96499"/>
                <a:ext cx="12192000" cy="10944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80E94C-D874-4557-890B-5596E0F438D0}"/>
                  </a:ext>
                </a:extLst>
              </p:cNvPr>
              <p:cNvSpPr txBox="1"/>
              <p:nvPr/>
            </p:nvSpPr>
            <p:spPr>
              <a:xfrm>
                <a:off x="88491" y="-1670738"/>
                <a:ext cx="12192000" cy="1094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A163C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A163C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A163C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A163C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2D134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2D134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2D134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2D134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5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A163C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A163C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A163C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A163C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2D134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2D134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2D134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2D134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A163C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A163C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A163CF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A163C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54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5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2D134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2D134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2D134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2D134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80E94C-D874-4557-890B-5596E0F43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" y="-1670738"/>
                <a:ext cx="12192000" cy="1094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EF1D69C-724E-40DD-81F6-DE94D6190F66}"/>
                  </a:ext>
                </a:extLst>
              </p:cNvPr>
              <p:cNvSpPr txBox="1"/>
              <p:nvPr/>
            </p:nvSpPr>
            <p:spPr>
              <a:xfrm>
                <a:off x="0" y="2288660"/>
                <a:ext cx="12192000" cy="3454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/>
              </a:p>
              <a:p>
                <a:r>
                  <a:rPr lang="en-GB" sz="5400" b="0" dirty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    </m:t>
                    </m:r>
                    <m:sSubSup>
                      <m:sSubSupPr>
                        <m:ctrlPr>
                          <a:rPr lang="en-GB" sz="5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5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𝜎𝜇</m:t>
                        </m:r>
                      </m:sub>
                      <m:sup>
                        <m:r>
                          <a:rPr lang="en-GB" sz="5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GB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acc>
                    <m:r>
                      <a:rPr lang="en-GB" sz="5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</m:e>
                    </m:acc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  <m:r>
                      <a:rPr lang="en-GB" sz="5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⋅ </m:t>
                    </m:r>
                    <m:sSubSup>
                      <m:sSubSupPr>
                        <m:ctrlP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54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GB" sz="5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  <m:sup>
                        <m:r>
                          <a:rPr lang="en-GB" sz="5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GB" sz="5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acc>
                  </m:oMath>
                </a14:m>
                <a:endParaRPr lang="en-CA" sz="5400" dirty="0"/>
              </a:p>
              <a:p>
                <a:endParaRPr lang="en-CA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en-GB" sz="5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𝜎𝜇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GB" sz="5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𝛼𝜈</m:t>
                          </m:r>
                        </m:sub>
                      </m:sSub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+    </m:t>
                      </m:r>
                      <m:sSubSup>
                        <m:sSubSupPr>
                          <m:ctrlP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5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GB" sz="5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EF1D69C-724E-40DD-81F6-DE94D6190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8660"/>
                <a:ext cx="12192000" cy="3454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0190B5-C320-4FB7-8167-97CC3B3B6A9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40" y="3155400"/>
              <a:ext cx="11854800" cy="1770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0190B5-C320-4FB7-8167-97CC3B3B6A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0" y="3146040"/>
                <a:ext cx="11873520" cy="1789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7988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308">
        <p:fade/>
      </p:transition>
    </mc:Choice>
    <mc:Fallback xmlns="">
      <p:transition spd="med" advTm="233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CDB5A-91CC-4B81-95A2-5461A78D6C4B}"/>
              </a:ext>
            </a:extLst>
          </p:cNvPr>
          <p:cNvSpPr txBox="1"/>
          <p:nvPr/>
        </p:nvSpPr>
        <p:spPr>
          <a:xfrm>
            <a:off x="88491" y="89596"/>
            <a:ext cx="7542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Fact #2 – Torsion-Free</a:t>
            </a:r>
            <a:endParaRPr lang="en-CA" sz="4400" b="1" dirty="0"/>
          </a:p>
        </p:txBody>
      </p:sp>
      <p:sp>
        <p:nvSpPr>
          <p:cNvPr id="2051" name="Freeform: Shape 2050">
            <a:extLst>
              <a:ext uri="{FF2B5EF4-FFF2-40B4-BE49-F238E27FC236}">
                <a16:creationId xmlns:a16="http://schemas.microsoft.com/office/drawing/2014/main" id="{D7CE226E-6984-455B-A348-BAC2BBFDCCE3}"/>
              </a:ext>
            </a:extLst>
          </p:cNvPr>
          <p:cNvSpPr/>
          <p:nvPr/>
        </p:nvSpPr>
        <p:spPr>
          <a:xfrm rot="6660048">
            <a:off x="2752580" y="3450554"/>
            <a:ext cx="743717" cy="761825"/>
          </a:xfrm>
          <a:custGeom>
            <a:avLst/>
            <a:gdLst>
              <a:gd name="connsiteX0" fmla="*/ 0 w 3135086"/>
              <a:gd name="connsiteY0" fmla="*/ 0 h 2307772"/>
              <a:gd name="connsiteX1" fmla="*/ 1683657 w 3135086"/>
              <a:gd name="connsiteY1" fmla="*/ 957943 h 2307772"/>
              <a:gd name="connsiteX2" fmla="*/ 3135086 w 3135086"/>
              <a:gd name="connsiteY2" fmla="*/ 2307772 h 230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5086" h="2307772">
                <a:moveTo>
                  <a:pt x="0" y="0"/>
                </a:moveTo>
                <a:cubicBezTo>
                  <a:pt x="580571" y="286657"/>
                  <a:pt x="1161143" y="573314"/>
                  <a:pt x="1683657" y="957943"/>
                </a:cubicBezTo>
                <a:cubicBezTo>
                  <a:pt x="2206171" y="1342572"/>
                  <a:pt x="2670628" y="1825172"/>
                  <a:pt x="3135086" y="2307772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9D0B06-E65E-49D9-8318-8C9238A4A17C}"/>
              </a:ext>
            </a:extLst>
          </p:cNvPr>
          <p:cNvSpPr txBox="1"/>
          <p:nvPr/>
        </p:nvSpPr>
        <p:spPr>
          <a:xfrm>
            <a:off x="2845705" y="1238052"/>
            <a:ext cx="24048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00B050"/>
                </a:solidFill>
              </a:rPr>
              <a:t>Closed </a:t>
            </a:r>
            <a:br>
              <a:rPr lang="en-GB" sz="4800" dirty="0">
                <a:solidFill>
                  <a:srgbClr val="00B050"/>
                </a:solidFill>
              </a:rPr>
            </a:br>
            <a:r>
              <a:rPr lang="en-GB" sz="4800" dirty="0">
                <a:solidFill>
                  <a:srgbClr val="00B050"/>
                </a:solidFill>
              </a:rPr>
              <a:t>4-sided</a:t>
            </a:r>
            <a:br>
              <a:rPr lang="en-GB" sz="4800" dirty="0">
                <a:solidFill>
                  <a:srgbClr val="00B050"/>
                </a:solidFill>
              </a:rPr>
            </a:br>
            <a:r>
              <a:rPr lang="en-GB" sz="4800" dirty="0">
                <a:solidFill>
                  <a:srgbClr val="00B050"/>
                </a:solidFill>
              </a:rPr>
              <a:t>shape</a:t>
            </a:r>
            <a:endParaRPr lang="en-CA" sz="4800" dirty="0">
              <a:solidFill>
                <a:srgbClr val="00B050"/>
              </a:solidFill>
            </a:endParaRPr>
          </a:p>
        </p:txBody>
      </p: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71A869E4-9B39-4238-81D3-2A1225C82114}"/>
              </a:ext>
            </a:extLst>
          </p:cNvPr>
          <p:cNvGrpSpPr/>
          <p:nvPr/>
        </p:nvGrpSpPr>
        <p:grpSpPr>
          <a:xfrm>
            <a:off x="708898" y="3613584"/>
            <a:ext cx="1509682" cy="1511303"/>
            <a:chOff x="1207176" y="1625945"/>
            <a:chExt cx="1509682" cy="151130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D7BFA1B-49E4-4226-BBB3-05CA38007B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7850" y="1625945"/>
              <a:ext cx="5052" cy="1511303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F5FE6D2-18E7-4DA3-8424-FDCEEBAC647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76" y="3137247"/>
              <a:ext cx="1509682" cy="0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BC64A3D-098D-43E6-B541-12843A37320D}"/>
              </a:ext>
            </a:extLst>
          </p:cNvPr>
          <p:cNvGrpSpPr/>
          <p:nvPr/>
        </p:nvGrpSpPr>
        <p:grpSpPr>
          <a:xfrm>
            <a:off x="2229254" y="3635577"/>
            <a:ext cx="1509682" cy="1511303"/>
            <a:chOff x="1207176" y="1625945"/>
            <a:chExt cx="1509682" cy="151130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6933722-9E8E-48C2-9DD8-C7E3E8B92F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7850" y="1625945"/>
              <a:ext cx="5052" cy="1511303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5E1647E-6E18-4FB1-86A6-5DCF06397A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76" y="3137247"/>
              <a:ext cx="1509682" cy="0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094D6FB-5A6C-49FE-B00F-40E5D64A90D7}"/>
              </a:ext>
            </a:extLst>
          </p:cNvPr>
          <p:cNvGrpSpPr/>
          <p:nvPr/>
        </p:nvGrpSpPr>
        <p:grpSpPr>
          <a:xfrm>
            <a:off x="727948" y="2097243"/>
            <a:ext cx="1509682" cy="1511303"/>
            <a:chOff x="1207176" y="1625945"/>
            <a:chExt cx="1509682" cy="1511303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8FCFF11-364E-4D1D-8016-845CA994FC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7850" y="1625945"/>
              <a:ext cx="5052" cy="1511303"/>
            </a:xfrm>
            <a:prstGeom prst="straightConnector1">
              <a:avLst/>
            </a:prstGeom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B3713AE-282F-4934-894C-CB97DCB85549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76" y="3137247"/>
              <a:ext cx="1509682" cy="0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>
            <a:extLst>
              <a:ext uri="{FF2B5EF4-FFF2-40B4-BE49-F238E27FC236}">
                <a16:creationId xmlns:a16="http://schemas.microsoft.com/office/drawing/2014/main" id="{51768208-3A91-445E-BB78-8E8E651D9AC0}"/>
              </a:ext>
            </a:extLst>
          </p:cNvPr>
          <p:cNvSpPr/>
          <p:nvPr/>
        </p:nvSpPr>
        <p:spPr>
          <a:xfrm>
            <a:off x="760437" y="3557484"/>
            <a:ext cx="1515304" cy="1515304"/>
          </a:xfrm>
          <a:prstGeom prst="rect">
            <a:avLst/>
          </a:prstGeom>
          <a:solidFill>
            <a:schemeClr val="accent4">
              <a:lumMod val="75000"/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312B12EA-3F80-404B-B021-FBCEE1AD2319}"/>
              </a:ext>
            </a:extLst>
          </p:cNvPr>
          <p:cNvCxnSpPr>
            <a:cxnSpLocks/>
          </p:cNvCxnSpPr>
          <p:nvPr/>
        </p:nvCxnSpPr>
        <p:spPr>
          <a:xfrm>
            <a:off x="6096000" y="859037"/>
            <a:ext cx="0" cy="572505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685443E-60FA-448F-9657-F7EF13A92914}"/>
                  </a:ext>
                </a:extLst>
              </p:cNvPr>
              <p:cNvSpPr txBox="1"/>
              <p:nvPr/>
            </p:nvSpPr>
            <p:spPr>
              <a:xfrm>
                <a:off x="6476311" y="2392214"/>
                <a:ext cx="5250582" cy="1688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9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9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9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9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9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GB" sz="9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9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9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9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9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9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CA" sz="9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685443E-60FA-448F-9657-F7EF13A92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311" y="2392214"/>
                <a:ext cx="5250582" cy="1688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7B36E30A-1AD2-430D-84B3-D805210AA923}"/>
              </a:ext>
            </a:extLst>
          </p:cNvPr>
          <p:cNvSpPr/>
          <p:nvPr/>
        </p:nvSpPr>
        <p:spPr>
          <a:xfrm>
            <a:off x="7212579" y="3438177"/>
            <a:ext cx="644508" cy="1411386"/>
          </a:xfrm>
          <a:prstGeom prst="arc">
            <a:avLst>
              <a:gd name="adj1" fmla="val 21448229"/>
              <a:gd name="adj2" fmla="val 10838866"/>
            </a:avLst>
          </a:prstGeom>
          <a:ln w="762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AE335A52-98A7-46DA-B839-90973110E00A}"/>
              </a:ext>
            </a:extLst>
          </p:cNvPr>
          <p:cNvSpPr/>
          <p:nvPr/>
        </p:nvSpPr>
        <p:spPr>
          <a:xfrm>
            <a:off x="10545870" y="3438177"/>
            <a:ext cx="644508" cy="1411386"/>
          </a:xfrm>
          <a:prstGeom prst="arc">
            <a:avLst>
              <a:gd name="adj1" fmla="val 21448229"/>
              <a:gd name="adj2" fmla="val 10838866"/>
            </a:avLst>
          </a:prstGeom>
          <a:ln w="762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05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9155"/>
    </mc:Choice>
    <mc:Fallback xmlns="">
      <p:transition advTm="19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" grpId="0" animBg="1"/>
      <p:bldP spid="3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4A7611-EBB2-44C0-837D-F29EDEA1B940}"/>
                  </a:ext>
                </a:extLst>
              </p:cNvPr>
              <p:cNvSpPr txBox="1"/>
              <p:nvPr/>
            </p:nvSpPr>
            <p:spPr>
              <a:xfrm>
                <a:off x="206478" y="148590"/>
                <a:ext cx="11857703" cy="824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Metric Compatibility + Torsion-Free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400" b="1" dirty="0"/>
                  <a:t> </a:t>
                </a:r>
                <a:r>
                  <a:rPr lang="en-CA" sz="4400" dirty="0"/>
                  <a:t>Solve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4A7611-EBB2-44C0-837D-F29EDEA1B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8" y="148590"/>
                <a:ext cx="11857703" cy="824265"/>
              </a:xfrm>
              <a:prstGeom prst="rect">
                <a:avLst/>
              </a:prstGeom>
              <a:blipFill>
                <a:blip r:embed="rId3"/>
                <a:stretch>
                  <a:fillRect l="-2108" t="-13971" b="-279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B38FAF-CDEA-4F00-BFCC-46BA17E8507F}"/>
                  </a:ext>
                </a:extLst>
              </p:cNvPr>
              <p:cNvSpPr txBox="1"/>
              <p:nvPr/>
            </p:nvSpPr>
            <p:spPr>
              <a:xfrm>
                <a:off x="206480" y="1096432"/>
                <a:ext cx="7846141" cy="100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B38FAF-CDEA-4F00-BFCC-46BA17E85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80" y="1096432"/>
                <a:ext cx="7846141" cy="10076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3811A7-DAD4-4F02-A627-3B26C9250FE3}"/>
                  </a:ext>
                </a:extLst>
              </p:cNvPr>
              <p:cNvSpPr txBox="1"/>
              <p:nvPr/>
            </p:nvSpPr>
            <p:spPr>
              <a:xfrm>
                <a:off x="206479" y="2338573"/>
                <a:ext cx="8126355" cy="990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GB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3811A7-DAD4-4F02-A627-3B26C925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9" y="2338573"/>
                <a:ext cx="8126355" cy="990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F9527F-678F-4839-89A7-CDB3AB34B330}"/>
                  </a:ext>
                </a:extLst>
              </p:cNvPr>
              <p:cNvSpPr txBox="1"/>
              <p:nvPr/>
            </p:nvSpPr>
            <p:spPr>
              <a:xfrm>
                <a:off x="206478" y="3580715"/>
                <a:ext cx="7846141" cy="100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GB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F9527F-678F-4839-89A7-CDB3AB34B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8" y="3580715"/>
                <a:ext cx="7846141" cy="10076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FDA428C-1B78-4B05-89DE-2AF21F2C9642}"/>
              </a:ext>
            </a:extLst>
          </p:cNvPr>
          <p:cNvSpPr/>
          <p:nvPr/>
        </p:nvSpPr>
        <p:spPr>
          <a:xfrm>
            <a:off x="5048250" y="84610"/>
            <a:ext cx="3284584" cy="759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E628EC-D2FC-4FE8-A334-E810FD3415FD}"/>
              </a:ext>
            </a:extLst>
          </p:cNvPr>
          <p:cNvSpPr/>
          <p:nvPr/>
        </p:nvSpPr>
        <p:spPr>
          <a:xfrm>
            <a:off x="8332834" y="180778"/>
            <a:ext cx="3652686" cy="759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650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13"/>
    </mc:Choice>
    <mc:Fallback xmlns="">
      <p:transition spd="slow" advTm="27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 animBg="1"/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4A7611-EBB2-44C0-837D-F29EDEA1B940}"/>
                  </a:ext>
                </a:extLst>
              </p:cNvPr>
              <p:cNvSpPr txBox="1"/>
              <p:nvPr/>
            </p:nvSpPr>
            <p:spPr>
              <a:xfrm>
                <a:off x="206478" y="148590"/>
                <a:ext cx="11857703" cy="824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Metric Compatibility + Torsion-Free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400" b="1" dirty="0"/>
                  <a:t> </a:t>
                </a:r>
                <a:r>
                  <a:rPr lang="en-CA" sz="4400" dirty="0"/>
                  <a:t>Solve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4A7611-EBB2-44C0-837D-F29EDEA1B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8" y="148590"/>
                <a:ext cx="11857703" cy="824265"/>
              </a:xfrm>
              <a:prstGeom prst="rect">
                <a:avLst/>
              </a:prstGeom>
              <a:blipFill>
                <a:blip r:embed="rId3"/>
                <a:stretch>
                  <a:fillRect l="-2108" t="-13971" b="-279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B38FAF-CDEA-4F00-BFCC-46BA17E8507F}"/>
                  </a:ext>
                </a:extLst>
              </p:cNvPr>
              <p:cNvSpPr txBox="1"/>
              <p:nvPr/>
            </p:nvSpPr>
            <p:spPr>
              <a:xfrm>
                <a:off x="206480" y="1096432"/>
                <a:ext cx="7846141" cy="100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𝜎𝜇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𝜎𝜈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B38FAF-CDEA-4F00-BFCC-46BA17E85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80" y="1096432"/>
                <a:ext cx="7846141" cy="10076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3811A7-DAD4-4F02-A627-3B26C9250FE3}"/>
                  </a:ext>
                </a:extLst>
              </p:cNvPr>
              <p:cNvSpPr txBox="1"/>
              <p:nvPr/>
            </p:nvSpPr>
            <p:spPr>
              <a:xfrm>
                <a:off x="206479" y="2338573"/>
                <a:ext cx="8126355" cy="990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𝜎𝜇</m:t>
                          </m:r>
                        </m:sub>
                      </m:sSub>
                      <m:r>
                        <a:rPr lang="en-GB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𝜈𝜇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3811A7-DAD4-4F02-A627-3B26C925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9" y="2338573"/>
                <a:ext cx="8126355" cy="990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F9527F-678F-4839-89A7-CDB3AB34B330}"/>
                  </a:ext>
                </a:extLst>
              </p:cNvPr>
              <p:cNvSpPr txBox="1"/>
              <p:nvPr/>
            </p:nvSpPr>
            <p:spPr>
              <a:xfrm>
                <a:off x="206478" y="3580715"/>
                <a:ext cx="7846141" cy="100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</m:sSub>
                      <m:r>
                        <a:rPr lang="en-GB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F9527F-678F-4839-89A7-CDB3AB34B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8" y="3580715"/>
                <a:ext cx="7846141" cy="10076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1CC061-FEDA-4199-B5A6-471EB610D36C}"/>
                  </a:ext>
                </a:extLst>
              </p:cNvPr>
              <p:cNvSpPr txBox="1"/>
              <p:nvPr/>
            </p:nvSpPr>
            <p:spPr>
              <a:xfrm>
                <a:off x="8332834" y="1193445"/>
                <a:ext cx="3652686" cy="182120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chemeClr val="tx1"/>
                    </a:solidFill>
                  </a:rPr>
                  <a:t>Torsion-Free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GB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𝜈𝜇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1CC061-FEDA-4199-B5A6-471EB610D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834" y="1193445"/>
                <a:ext cx="3652686" cy="1821204"/>
              </a:xfrm>
              <a:prstGeom prst="rect">
                <a:avLst/>
              </a:prstGeom>
              <a:blipFill>
                <a:blip r:embed="rId7"/>
                <a:stretch>
                  <a:fillRect l="-8224" t="-7792" r="-7730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04F68C-60EE-4C30-9A02-BCDB96664DB9}"/>
                  </a:ext>
                </a:extLst>
              </p:cNvPr>
              <p:cNvSpPr txBox="1"/>
              <p:nvPr/>
            </p:nvSpPr>
            <p:spPr>
              <a:xfrm>
                <a:off x="8332834" y="3218795"/>
                <a:ext cx="3652686" cy="222131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>
                    <a:solidFill>
                      <a:schemeClr val="tx1"/>
                    </a:solidFill>
                  </a:rPr>
                  <a:t>Dot product</a:t>
                </a:r>
              </a:p>
              <a:p>
                <a:pPr algn="ctr"/>
                <a:r>
                  <a:rPr lang="en-GB" sz="4000" dirty="0"/>
                  <a:t>is symmetric</a:t>
                </a:r>
                <a:endParaRPr lang="en-GB" sz="4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04F68C-60EE-4C30-9A02-BCDB96664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834" y="3218795"/>
                <a:ext cx="3652686" cy="2221314"/>
              </a:xfrm>
              <a:prstGeom prst="rect">
                <a:avLst/>
              </a:prstGeom>
              <a:blipFill>
                <a:blip r:embed="rId8"/>
                <a:stretch>
                  <a:fillRect t="-3753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4687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603">
        <p:fade/>
      </p:transition>
    </mc:Choice>
    <mc:Fallback xmlns="">
      <p:transition spd="med" advTm="96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4A7611-EBB2-44C0-837D-F29EDEA1B940}"/>
                  </a:ext>
                </a:extLst>
              </p:cNvPr>
              <p:cNvSpPr txBox="1"/>
              <p:nvPr/>
            </p:nvSpPr>
            <p:spPr>
              <a:xfrm>
                <a:off x="206478" y="148590"/>
                <a:ext cx="11857703" cy="824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Metric Compatibility + Torsion-Free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400" b="1" dirty="0"/>
                  <a:t> </a:t>
                </a:r>
                <a:r>
                  <a:rPr lang="en-CA" sz="4400" dirty="0"/>
                  <a:t>Solve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4A7611-EBB2-44C0-837D-F29EDEA1B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8" y="148590"/>
                <a:ext cx="11857703" cy="824265"/>
              </a:xfrm>
              <a:prstGeom prst="rect">
                <a:avLst/>
              </a:prstGeom>
              <a:blipFill>
                <a:blip r:embed="rId3"/>
                <a:stretch>
                  <a:fillRect l="-2108" t="-13971" b="-279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B38FAF-CDEA-4F00-BFCC-46BA17E8507F}"/>
                  </a:ext>
                </a:extLst>
              </p:cNvPr>
              <p:cNvSpPr txBox="1"/>
              <p:nvPr/>
            </p:nvSpPr>
            <p:spPr>
              <a:xfrm>
                <a:off x="206480" y="1096432"/>
                <a:ext cx="7846141" cy="100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𝜎𝜇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𝜎𝜈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B38FAF-CDEA-4F00-BFCC-46BA17E85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80" y="1096432"/>
                <a:ext cx="7846141" cy="10076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3811A7-DAD4-4F02-A627-3B26C9250FE3}"/>
                  </a:ext>
                </a:extLst>
              </p:cNvPr>
              <p:cNvSpPr txBox="1"/>
              <p:nvPr/>
            </p:nvSpPr>
            <p:spPr>
              <a:xfrm>
                <a:off x="206479" y="2338573"/>
                <a:ext cx="8126355" cy="990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𝜎𝜇</m:t>
                          </m:r>
                        </m:sub>
                      </m:sSub>
                      <m:r>
                        <a:rPr lang="en-GB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𝜈𝜇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3811A7-DAD4-4F02-A627-3B26C925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9" y="2338573"/>
                <a:ext cx="8126355" cy="990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F9527F-678F-4839-89A7-CDB3AB34B330}"/>
                  </a:ext>
                </a:extLst>
              </p:cNvPr>
              <p:cNvSpPr txBox="1"/>
              <p:nvPr/>
            </p:nvSpPr>
            <p:spPr>
              <a:xfrm>
                <a:off x="206478" y="3580715"/>
                <a:ext cx="7846141" cy="100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</m:sSub>
                      <m:r>
                        <a:rPr lang="en-GB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F9527F-678F-4839-89A7-CDB3AB34B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8" y="3580715"/>
                <a:ext cx="7846141" cy="10076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1CC061-FEDA-4199-B5A6-471EB610D36C}"/>
                  </a:ext>
                </a:extLst>
              </p:cNvPr>
              <p:cNvSpPr txBox="1"/>
              <p:nvPr/>
            </p:nvSpPr>
            <p:spPr>
              <a:xfrm>
                <a:off x="8332834" y="1193445"/>
                <a:ext cx="3652686" cy="182120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chemeClr val="tx1"/>
                    </a:solidFill>
                  </a:rPr>
                  <a:t>Torsion-Free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GB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𝜈𝜇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1CC061-FEDA-4199-B5A6-471EB610D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834" y="1193445"/>
                <a:ext cx="3652686" cy="1821204"/>
              </a:xfrm>
              <a:prstGeom prst="rect">
                <a:avLst/>
              </a:prstGeom>
              <a:blipFill>
                <a:blip r:embed="rId7"/>
                <a:stretch>
                  <a:fillRect l="-8224" t="-7792" r="-7730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04F68C-60EE-4C30-9A02-BCDB96664DB9}"/>
                  </a:ext>
                </a:extLst>
              </p:cNvPr>
              <p:cNvSpPr txBox="1"/>
              <p:nvPr/>
            </p:nvSpPr>
            <p:spPr>
              <a:xfrm>
                <a:off x="8332834" y="3218795"/>
                <a:ext cx="3652686" cy="222131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>
                    <a:solidFill>
                      <a:schemeClr val="tx1"/>
                    </a:solidFill>
                  </a:rPr>
                  <a:t>Dot product</a:t>
                </a:r>
              </a:p>
              <a:p>
                <a:pPr algn="ctr"/>
                <a:r>
                  <a:rPr lang="en-GB" sz="4000" dirty="0"/>
                  <a:t>is symmetric</a:t>
                </a:r>
                <a:endParaRPr lang="en-GB" sz="4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04F68C-60EE-4C30-9A02-BCDB96664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834" y="3218795"/>
                <a:ext cx="3652686" cy="2221314"/>
              </a:xfrm>
              <a:prstGeom prst="rect">
                <a:avLst/>
              </a:prstGeom>
              <a:blipFill>
                <a:blip r:embed="rId8"/>
                <a:stretch>
                  <a:fillRect t="-3753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5A0BC3-5191-4B1D-B044-28CC414C2CE0}"/>
                  </a:ext>
                </a:extLst>
              </p:cNvPr>
              <p:cNvSpPr txBox="1"/>
              <p:nvPr/>
            </p:nvSpPr>
            <p:spPr>
              <a:xfrm>
                <a:off x="4894995" y="5780105"/>
                <a:ext cx="7060545" cy="823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acc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</m:e>
                      </m:acc>
                      <m:r>
                        <a:rPr lang="en-GB" sz="44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5A0BC3-5191-4B1D-B044-28CC414C2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995" y="5780105"/>
                <a:ext cx="7060545" cy="8238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0886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603">
        <p:fade/>
      </p:transition>
    </mc:Choice>
    <mc:Fallback xmlns="">
      <p:transition spd="med" advTm="9603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4A7611-EBB2-44C0-837D-F29EDEA1B940}"/>
                  </a:ext>
                </a:extLst>
              </p:cNvPr>
              <p:cNvSpPr txBox="1"/>
              <p:nvPr/>
            </p:nvSpPr>
            <p:spPr>
              <a:xfrm>
                <a:off x="206478" y="148590"/>
                <a:ext cx="11857703" cy="824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Metric Compatibility + Torsion-Free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400" b="1" dirty="0"/>
                  <a:t> </a:t>
                </a:r>
                <a:r>
                  <a:rPr lang="en-CA" sz="4400" dirty="0"/>
                  <a:t>Solve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4A7611-EBB2-44C0-837D-F29EDEA1B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8" y="148590"/>
                <a:ext cx="11857703" cy="824265"/>
              </a:xfrm>
              <a:prstGeom prst="rect">
                <a:avLst/>
              </a:prstGeom>
              <a:blipFill>
                <a:blip r:embed="rId3"/>
                <a:stretch>
                  <a:fillRect l="-2108" t="-13971" b="-279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B38FAF-CDEA-4F00-BFCC-46BA17E8507F}"/>
                  </a:ext>
                </a:extLst>
              </p:cNvPr>
              <p:cNvSpPr txBox="1"/>
              <p:nvPr/>
            </p:nvSpPr>
            <p:spPr>
              <a:xfrm>
                <a:off x="206480" y="1096432"/>
                <a:ext cx="7846141" cy="100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𝜎𝜈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B38FAF-CDEA-4F00-BFCC-46BA17E85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80" y="1096432"/>
                <a:ext cx="7846141" cy="10076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3811A7-DAD4-4F02-A627-3B26C9250FE3}"/>
                  </a:ext>
                </a:extLst>
              </p:cNvPr>
              <p:cNvSpPr txBox="1"/>
              <p:nvPr/>
            </p:nvSpPr>
            <p:spPr>
              <a:xfrm>
                <a:off x="206479" y="2338573"/>
                <a:ext cx="8126355" cy="990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𝜎𝜇</m:t>
                          </m:r>
                        </m:sub>
                      </m:sSub>
                      <m:r>
                        <a:rPr lang="en-GB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5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𝜈𝜇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3811A7-DAD4-4F02-A627-3B26C9250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9" y="2338573"/>
                <a:ext cx="8126355" cy="990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F9527F-678F-4839-89A7-CDB3AB34B330}"/>
                  </a:ext>
                </a:extLst>
              </p:cNvPr>
              <p:cNvSpPr txBox="1"/>
              <p:nvPr/>
            </p:nvSpPr>
            <p:spPr>
              <a:xfrm>
                <a:off x="206478" y="3580715"/>
                <a:ext cx="7846141" cy="100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</m:sSub>
                      <m:r>
                        <a:rPr lang="en-GB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F9527F-678F-4839-89A7-CDB3AB34B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8" y="3580715"/>
                <a:ext cx="7846141" cy="10076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1CC061-FEDA-4199-B5A6-471EB610D36C}"/>
                  </a:ext>
                </a:extLst>
              </p:cNvPr>
              <p:cNvSpPr txBox="1"/>
              <p:nvPr/>
            </p:nvSpPr>
            <p:spPr>
              <a:xfrm>
                <a:off x="8332834" y="1193445"/>
                <a:ext cx="3652686" cy="182120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chemeClr val="tx1"/>
                    </a:solidFill>
                  </a:rPr>
                  <a:t>Torsion-Free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GB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𝜈𝜇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1CC061-FEDA-4199-B5A6-471EB610D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834" y="1193445"/>
                <a:ext cx="3652686" cy="1821204"/>
              </a:xfrm>
              <a:prstGeom prst="rect">
                <a:avLst/>
              </a:prstGeom>
              <a:blipFill>
                <a:blip r:embed="rId7"/>
                <a:stretch>
                  <a:fillRect l="-8224" t="-7792" r="-7730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04F68C-60EE-4C30-9A02-BCDB96664DB9}"/>
                  </a:ext>
                </a:extLst>
              </p:cNvPr>
              <p:cNvSpPr txBox="1"/>
              <p:nvPr/>
            </p:nvSpPr>
            <p:spPr>
              <a:xfrm>
                <a:off x="8332834" y="3218795"/>
                <a:ext cx="3652686" cy="222131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>
                    <a:solidFill>
                      <a:schemeClr val="tx1"/>
                    </a:solidFill>
                  </a:rPr>
                  <a:t>Dot product</a:t>
                </a:r>
              </a:p>
              <a:p>
                <a:pPr algn="ctr"/>
                <a:r>
                  <a:rPr lang="en-GB" sz="4000" dirty="0"/>
                  <a:t>is symmetric</a:t>
                </a:r>
                <a:endParaRPr lang="en-GB" sz="4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04F68C-60EE-4C30-9A02-BCDB96664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834" y="3218795"/>
                <a:ext cx="3652686" cy="2221314"/>
              </a:xfrm>
              <a:prstGeom prst="rect">
                <a:avLst/>
              </a:prstGeom>
              <a:blipFill>
                <a:blip r:embed="rId8"/>
                <a:stretch>
                  <a:fillRect t="-3753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FD75D0-00D9-4A8C-9D85-C3D765682FA1}"/>
                  </a:ext>
                </a:extLst>
              </p:cNvPr>
              <p:cNvSpPr txBox="1"/>
              <p:nvPr/>
            </p:nvSpPr>
            <p:spPr>
              <a:xfrm>
                <a:off x="373627" y="5664555"/>
                <a:ext cx="10658168" cy="990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𝜎𝜇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</m:sSub>
                      <m:r>
                        <a:rPr lang="en-GB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FD75D0-00D9-4A8C-9D85-C3D765682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7" y="5664555"/>
                <a:ext cx="10658168" cy="9902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9C917D-E103-4ADE-BF01-A827702568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000" y="859680"/>
              <a:ext cx="10685160" cy="5983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9C917D-E103-4ADE-BF01-A827702568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640" y="850320"/>
                <a:ext cx="10703880" cy="6001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343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413">
        <p:fade/>
      </p:transition>
    </mc:Choice>
    <mc:Fallback xmlns="">
      <p:transition spd="med" advTm="594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4A7611-EBB2-44C0-837D-F29EDEA1B940}"/>
                  </a:ext>
                </a:extLst>
              </p:cNvPr>
              <p:cNvSpPr txBox="1"/>
              <p:nvPr/>
            </p:nvSpPr>
            <p:spPr>
              <a:xfrm>
                <a:off x="206478" y="148590"/>
                <a:ext cx="11857703" cy="824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Metric Compatibility + Torsion-Free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4400" b="1" dirty="0"/>
                  <a:t> </a:t>
                </a:r>
                <a:r>
                  <a:rPr lang="en-CA" sz="4400" dirty="0"/>
                  <a:t>Solve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4A7611-EBB2-44C0-837D-F29EDEA1B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8" y="148590"/>
                <a:ext cx="11857703" cy="824265"/>
              </a:xfrm>
              <a:prstGeom prst="rect">
                <a:avLst/>
              </a:prstGeom>
              <a:blipFill>
                <a:blip r:embed="rId3"/>
                <a:stretch>
                  <a:fillRect l="-2108" t="-13971" b="-279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6B496E-773B-423E-AEB0-E5D80BF934A7}"/>
                  </a:ext>
                </a:extLst>
              </p:cNvPr>
              <p:cNvSpPr txBox="1"/>
              <p:nvPr/>
            </p:nvSpPr>
            <p:spPr>
              <a:xfrm>
                <a:off x="766916" y="1269536"/>
                <a:ext cx="10658168" cy="990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>
                        <m:sSub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𝜎𝜇</m:t>
                          </m:r>
                        </m:sub>
                      </m:sSub>
                      <m:r>
                        <a:rPr lang="en-GB" sz="5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</m:sSub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6B496E-773B-423E-AEB0-E5D80BF93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16" y="1269536"/>
                <a:ext cx="10658168" cy="990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889477-50C2-4155-A06B-CF9030ADAFE8}"/>
                  </a:ext>
                </a:extLst>
              </p:cNvPr>
              <p:cNvSpPr txBox="1"/>
              <p:nvPr/>
            </p:nvSpPr>
            <p:spPr>
              <a:xfrm>
                <a:off x="530941" y="2921138"/>
                <a:ext cx="11267769" cy="1265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5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𝜈𝜎</m:t>
                        </m:r>
                      </m:sub>
                      <m:sup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𝛼𝜇</m:t>
                        </m:r>
                      </m:sup>
                    </m:sSup>
                    <m:d>
                      <m:d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𝜈𝜎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5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889477-50C2-4155-A06B-CF9030ADA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41" y="2921138"/>
                <a:ext cx="11267769" cy="1265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8AF096-1087-476B-A103-AFD5B5EDA903}"/>
                  </a:ext>
                </a:extLst>
              </p:cNvPr>
              <p:cNvSpPr txBox="1"/>
              <p:nvPr/>
            </p:nvSpPr>
            <p:spPr>
              <a:xfrm>
                <a:off x="1307690" y="5005355"/>
                <a:ext cx="9104672" cy="116621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chemeClr val="tx1"/>
                    </a:solidFill>
                  </a:rPr>
                  <a:t>Inverse metric: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𝛼𝜇</m:t>
                        </m:r>
                      </m:sub>
                    </m:sSub>
                    <m:sSup>
                      <m:sSupPr>
                        <m:ctrlPr>
                          <a:rPr lang="en-GB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GB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bSup>
                  </m:oMath>
                </a14:m>
                <a:r>
                  <a:rPr lang="en-CA" sz="54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8AF096-1087-476B-A103-AFD5B5EDA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690" y="5005355"/>
                <a:ext cx="9104672" cy="1166217"/>
              </a:xfrm>
              <a:prstGeom prst="rect">
                <a:avLst/>
              </a:prstGeom>
              <a:blipFill>
                <a:blip r:embed="rId6"/>
                <a:stretch>
                  <a:fillRect l="-2130" b="-22000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F0D3F99-8EF3-4BA1-AD7A-FE005F5633E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7600" y="1682640"/>
              <a:ext cx="3633840" cy="2639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F0D3F99-8EF3-4BA1-AD7A-FE005F5633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8240" y="1673280"/>
                <a:ext cx="3652560" cy="2658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0842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71">
        <p:fade/>
      </p:transition>
    </mc:Choice>
    <mc:Fallback xmlns="">
      <p:transition spd="med" advTm="136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0F918887-7B36-4054-8CB7-9D899369DA16}"/>
              </a:ext>
            </a:extLst>
          </p:cNvPr>
          <p:cNvSpPr txBox="1"/>
          <p:nvPr/>
        </p:nvSpPr>
        <p:spPr>
          <a:xfrm>
            <a:off x="371474" y="95250"/>
            <a:ext cx="11420476" cy="20005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0" dirty="0"/>
              <a:t> Equivalence Principle:</a:t>
            </a:r>
          </a:p>
          <a:p>
            <a:r>
              <a:rPr lang="en-CA" sz="3200" dirty="0"/>
              <a:t>In small regions of spacetime, sitting on a gravitational mass</a:t>
            </a:r>
          </a:p>
          <a:p>
            <a:r>
              <a:rPr lang="en-CA" sz="3200" dirty="0"/>
              <a:t>feels exactly like being in a rocket that’s accelerating.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373052-F1E3-44EB-B82A-7DE23AEBE1A5}"/>
              </a:ext>
            </a:extLst>
          </p:cNvPr>
          <p:cNvGrpSpPr/>
          <p:nvPr/>
        </p:nvGrpSpPr>
        <p:grpSpPr>
          <a:xfrm>
            <a:off x="84643" y="2118793"/>
            <a:ext cx="5973939" cy="4739207"/>
            <a:chOff x="84643" y="2118793"/>
            <a:chExt cx="5973939" cy="473920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786B9B-3163-427C-8D86-9A13D404932F}"/>
                </a:ext>
              </a:extLst>
            </p:cNvPr>
            <p:cNvGrpSpPr/>
            <p:nvPr/>
          </p:nvGrpSpPr>
          <p:grpSpPr>
            <a:xfrm>
              <a:off x="1545319" y="2118793"/>
              <a:ext cx="4513263" cy="4739207"/>
              <a:chOff x="7219950" y="2950725"/>
              <a:chExt cx="4513263" cy="4739207"/>
            </a:xfrm>
          </p:grpSpPr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3E6FB7CC-AD5A-4070-AE9C-7679628C93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9950" y="2950725"/>
                <a:ext cx="4513263" cy="4739207"/>
              </a:xfrm>
              <a:prstGeom prst="rect">
                <a:avLst/>
              </a:prstGeom>
              <a:noFill/>
              <a:effectLst>
                <a:softEdge rad="317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3F8DB19-0D44-47FC-8FC8-EA4019442A72}"/>
                  </a:ext>
                </a:extLst>
              </p:cNvPr>
              <p:cNvGrpSpPr/>
              <p:nvPr/>
            </p:nvGrpSpPr>
            <p:grpSpPr>
              <a:xfrm>
                <a:off x="8858250" y="3829050"/>
                <a:ext cx="1390650" cy="3803733"/>
                <a:chOff x="8858250" y="3829050"/>
                <a:chExt cx="1390650" cy="3803733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38EC7EED-0CF3-417B-9472-E313CF4B4B41}"/>
                    </a:ext>
                  </a:extLst>
                </p:cNvPr>
                <p:cNvGrpSpPr/>
                <p:nvPr/>
              </p:nvGrpSpPr>
              <p:grpSpPr>
                <a:xfrm>
                  <a:off x="8858250" y="3829050"/>
                  <a:ext cx="1390650" cy="1924050"/>
                  <a:chOff x="2609850" y="3981450"/>
                  <a:chExt cx="1390650" cy="1924050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32DDEA11-D9FB-4003-90D4-3572847A8A5F}"/>
                      </a:ext>
                    </a:extLst>
                  </p:cNvPr>
                  <p:cNvSpPr/>
                  <p:nvPr/>
                </p:nvSpPr>
                <p:spPr>
                  <a:xfrm>
                    <a:off x="2609850" y="3981450"/>
                    <a:ext cx="1390650" cy="192405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762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C34E2BCB-5BFB-4C6A-860F-B86B0F2AFDBE}"/>
                      </a:ext>
                    </a:extLst>
                  </p:cNvPr>
                  <p:cNvSpPr/>
                  <p:nvPr/>
                </p:nvSpPr>
                <p:spPr>
                  <a:xfrm>
                    <a:off x="2952750" y="4248150"/>
                    <a:ext cx="419100" cy="137160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D16D9AAB-A188-4B24-9B39-70A23641CD71}"/>
                    </a:ext>
                  </a:extLst>
                </p:cNvPr>
                <p:cNvGrpSpPr/>
                <p:nvPr/>
              </p:nvGrpSpPr>
              <p:grpSpPr>
                <a:xfrm>
                  <a:off x="9220200" y="6083216"/>
                  <a:ext cx="723900" cy="1549567"/>
                  <a:chOff x="5924550" y="2736683"/>
                  <a:chExt cx="723900" cy="1549567"/>
                </a:xfrm>
              </p:grpSpPr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516B5EFE-BD6D-4E69-9759-C1DB2C36720D}"/>
                      </a:ext>
                    </a:extLst>
                  </p:cNvPr>
                  <p:cNvSpPr/>
                  <p:nvPr/>
                </p:nvSpPr>
                <p:spPr>
                  <a:xfrm>
                    <a:off x="5924550" y="2743200"/>
                    <a:ext cx="723900" cy="154305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7D327118-42DB-46EE-B576-CA49B7D23FFB}"/>
                      </a:ext>
                    </a:extLst>
                  </p:cNvPr>
                  <p:cNvSpPr/>
                  <p:nvPr/>
                </p:nvSpPr>
                <p:spPr>
                  <a:xfrm flipH="1">
                    <a:off x="6019800" y="2736683"/>
                    <a:ext cx="533400" cy="1136984"/>
                  </a:xfrm>
                  <a:prstGeom prst="ellipse">
                    <a:avLst/>
                  </a:prstGeom>
                  <a:solidFill>
                    <a:srgbClr val="E2AC00"/>
                  </a:solidFill>
                  <a:ln>
                    <a:solidFill>
                      <a:srgbClr val="E2AC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FC44B7BE-EF84-4B96-85F8-AC604A1CB5D6}"/>
                      </a:ext>
                    </a:extLst>
                  </p:cNvPr>
                  <p:cNvSpPr/>
                  <p:nvPr/>
                </p:nvSpPr>
                <p:spPr>
                  <a:xfrm>
                    <a:off x="6153150" y="2743201"/>
                    <a:ext cx="294922" cy="628650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41" name="Diagonal Stripe 40">
                  <a:extLst>
                    <a:ext uri="{FF2B5EF4-FFF2-40B4-BE49-F238E27FC236}">
                      <a16:creationId xmlns:a16="http://schemas.microsoft.com/office/drawing/2014/main" id="{ED24EA37-F880-4723-9A1A-7031F0B8FA44}"/>
                    </a:ext>
                  </a:extLst>
                </p:cNvPr>
                <p:cNvSpPr/>
                <p:nvPr/>
              </p:nvSpPr>
              <p:spPr>
                <a:xfrm rot="2730978">
                  <a:off x="9090424" y="5632682"/>
                  <a:ext cx="936889" cy="936889"/>
                </a:xfrm>
                <a:prstGeom prst="diagStrip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571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36EE3E8-F9E9-4761-9EC1-E7866B3A435C}"/>
                </a:ext>
              </a:extLst>
            </p:cNvPr>
            <p:cNvSpPr/>
            <p:nvPr/>
          </p:nvSpPr>
          <p:spPr>
            <a:xfrm rot="16200000">
              <a:off x="2326991" y="4843055"/>
              <a:ext cx="3222173" cy="45719"/>
            </a:xfrm>
            <a:prstGeom prst="arc">
              <a:avLst>
                <a:gd name="adj1" fmla="val 16199999"/>
                <a:gd name="adj2" fmla="val 0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26" name="Picture 2" descr="Basketball, Ball, Sport, Orange Ball, Round, Cut Out">
              <a:extLst>
                <a:ext uri="{FF2B5EF4-FFF2-40B4-BE49-F238E27FC236}">
                  <a16:creationId xmlns:a16="http://schemas.microsoft.com/office/drawing/2014/main" id="{7BDDAF0E-9F86-4A52-880E-499981CB29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841" y="2904546"/>
              <a:ext cx="690103" cy="690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5194DD6-8AEC-4095-9604-1E1B2BADA2EB}"/>
                </a:ext>
              </a:extLst>
            </p:cNvPr>
            <p:cNvGrpSpPr/>
            <p:nvPr/>
          </p:nvGrpSpPr>
          <p:grpSpPr>
            <a:xfrm>
              <a:off x="84643" y="3197677"/>
              <a:ext cx="2438591" cy="1472623"/>
              <a:chOff x="116378" y="2170910"/>
              <a:chExt cx="2438591" cy="1472623"/>
            </a:xfrm>
          </p:grpSpPr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81D10B4F-8D51-4E6B-8066-9E1E042B18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378" y="2985029"/>
                <a:ext cx="2438591" cy="658504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3200" b="1" dirty="0">
                    <a:solidFill>
                      <a:srgbClr val="00B0F0"/>
                    </a:solidFill>
                  </a:rPr>
                  <a:t>acceleration</a:t>
                </a:r>
                <a:endParaRPr lang="en-US" sz="3200" dirty="0"/>
              </a:p>
            </p:txBody>
          </p:sp>
          <p:sp>
            <p:nvSpPr>
              <p:cNvPr id="36" name="Arrow: Right 35">
                <a:extLst>
                  <a:ext uri="{FF2B5EF4-FFF2-40B4-BE49-F238E27FC236}">
                    <a16:creationId xmlns:a16="http://schemas.microsoft.com/office/drawing/2014/main" id="{18E4148C-EA97-4448-9F4D-D75F26C850FB}"/>
                  </a:ext>
                </a:extLst>
              </p:cNvPr>
              <p:cNvSpPr/>
              <p:nvPr/>
            </p:nvSpPr>
            <p:spPr>
              <a:xfrm rot="16200000">
                <a:off x="954278" y="2279496"/>
                <a:ext cx="762790" cy="545617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5E6D40-9A88-4C12-BF60-5E9279CF1C7A}"/>
                  </a:ext>
                </a:extLst>
              </p:cNvPr>
              <p:cNvSpPr txBox="1"/>
              <p:nvPr/>
            </p:nvSpPr>
            <p:spPr>
              <a:xfrm>
                <a:off x="6332981" y="5434616"/>
                <a:ext cx="5024261" cy="1327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=9.8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5E6D40-9A88-4C12-BF60-5E9279CF1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981" y="5434616"/>
                <a:ext cx="5024261" cy="13277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925C100-9B42-4FD9-9B98-3831EA38022C}"/>
              </a:ext>
            </a:extLst>
          </p:cNvPr>
          <p:cNvGrpSpPr/>
          <p:nvPr/>
        </p:nvGrpSpPr>
        <p:grpSpPr>
          <a:xfrm>
            <a:off x="6708025" y="2855348"/>
            <a:ext cx="5483975" cy="3564502"/>
            <a:chOff x="6708025" y="2855348"/>
            <a:chExt cx="5483975" cy="3564502"/>
          </a:xfrm>
        </p:grpSpPr>
        <p:pic>
          <p:nvPicPr>
            <p:cNvPr id="5124" name="Picture 4" descr="Image result for grass">
              <a:extLst>
                <a:ext uri="{FF2B5EF4-FFF2-40B4-BE49-F238E27FC236}">
                  <a16:creationId xmlns:a16="http://schemas.microsoft.com/office/drawing/2014/main" id="{23E5A83A-C5DE-4127-AE54-99325E308C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000"/>
            <a:stretch/>
          </p:blipFill>
          <p:spPr bwMode="auto">
            <a:xfrm>
              <a:off x="6708025" y="4867420"/>
              <a:ext cx="5162550" cy="580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AA262B7-A41A-4DA2-9E41-2E5A022DC9B6}"/>
                </a:ext>
              </a:extLst>
            </p:cNvPr>
            <p:cNvGrpSpPr/>
            <p:nvPr/>
          </p:nvGrpSpPr>
          <p:grpSpPr>
            <a:xfrm>
              <a:off x="8536825" y="2933700"/>
              <a:ext cx="1390650" cy="1924050"/>
              <a:chOff x="2609850" y="3981450"/>
              <a:chExt cx="1390650" cy="192405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A1C9CD-27B9-4B8A-89A4-C3C45DAE3C88}"/>
                  </a:ext>
                </a:extLst>
              </p:cNvPr>
              <p:cNvSpPr/>
              <p:nvPr/>
            </p:nvSpPr>
            <p:spPr>
              <a:xfrm>
                <a:off x="2609850" y="3981450"/>
                <a:ext cx="1390650" cy="192405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EC844F-7C6A-4985-B86C-0B527195800D}"/>
                  </a:ext>
                </a:extLst>
              </p:cNvPr>
              <p:cNvSpPr/>
              <p:nvPr/>
            </p:nvSpPr>
            <p:spPr>
              <a:xfrm>
                <a:off x="2952750" y="4248150"/>
                <a:ext cx="419100" cy="13716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7" name="Content Placeholder 2">
              <a:extLst>
                <a:ext uri="{FF2B5EF4-FFF2-40B4-BE49-F238E27FC236}">
                  <a16:creationId xmlns:a16="http://schemas.microsoft.com/office/drawing/2014/main" id="{B0AB33D1-D287-44D7-B8B9-88351177E816}"/>
                </a:ext>
              </a:extLst>
            </p:cNvPr>
            <p:cNvSpPr txBox="1">
              <a:spLocks/>
            </p:cNvSpPr>
            <p:nvPr/>
          </p:nvSpPr>
          <p:spPr>
            <a:xfrm>
              <a:off x="10097505" y="3165136"/>
              <a:ext cx="2094495" cy="8249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4000" b="1" dirty="0">
                  <a:solidFill>
                    <a:srgbClr val="FF0000"/>
                  </a:solidFill>
                </a:rPr>
                <a:t>gravity</a:t>
              </a:r>
              <a:endParaRPr lang="en-US" sz="4000" dirty="0"/>
            </a:p>
          </p:txBody>
        </p:sp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9F8356F4-E6E6-4115-BE03-B3EBD4B5B5F2}"/>
                </a:ext>
              </a:extLst>
            </p:cNvPr>
            <p:cNvSpPr/>
            <p:nvPr/>
          </p:nvSpPr>
          <p:spPr>
            <a:xfrm rot="5400000">
              <a:off x="10063066" y="4072840"/>
              <a:ext cx="762790" cy="54561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ECD2F509-CED2-476D-A1CE-09B6CE965B79}"/>
                </a:ext>
              </a:extLst>
            </p:cNvPr>
            <p:cNvSpPr/>
            <p:nvPr/>
          </p:nvSpPr>
          <p:spPr>
            <a:xfrm rot="16200000">
              <a:off x="7662201" y="4785904"/>
              <a:ext cx="3222173" cy="45719"/>
            </a:xfrm>
            <a:prstGeom prst="arc">
              <a:avLst>
                <a:gd name="adj1" fmla="val 16199999"/>
                <a:gd name="adj2" fmla="val 0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2" name="Picture 2" descr="Basketball, Ball, Sport, Orange Ball, Round, Cut Out">
              <a:extLst>
                <a:ext uri="{FF2B5EF4-FFF2-40B4-BE49-F238E27FC236}">
                  <a16:creationId xmlns:a16="http://schemas.microsoft.com/office/drawing/2014/main" id="{3F685FC4-9121-4737-BAF6-57DC0862B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5376" y="2855348"/>
              <a:ext cx="690103" cy="690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4334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49"/>
    </mc:Choice>
    <mc:Fallback xmlns="">
      <p:transition advTm="11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799608-2073-454F-A875-20244253AB20}"/>
                  </a:ext>
                </a:extLst>
              </p:cNvPr>
              <p:cNvSpPr txBox="1"/>
              <p:nvPr/>
            </p:nvSpPr>
            <p:spPr>
              <a:xfrm>
                <a:off x="157314" y="2817046"/>
                <a:ext cx="11939436" cy="4014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/>
                  <a:t>The Covariant Derivative that is: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Metric compatible: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𝜎𝜇</m:t>
                        </m:r>
                      </m:sub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𝛼𝜈</m:t>
                        </m:r>
                      </m:sub>
                    </m:sSub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𝜎𝜈</m:t>
                        </m:r>
                      </m:sub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𝜇𝛼</m:t>
                        </m:r>
                      </m:sub>
                    </m:sSub>
                  </m:oMath>
                </a14:m>
                <a:endParaRPr lang="en-CA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Torsion-Free: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sz="4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𝜈𝜎</m:t>
                        </m:r>
                      </m:sub>
                      <m:sup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sz="4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𝜎𝜈</m:t>
                        </m:r>
                      </m:sub>
                      <m:sup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CA" sz="4800" dirty="0"/>
              </a:p>
              <a:p>
                <a:endParaRPr lang="en-CA" sz="1100" dirty="0"/>
              </a:p>
              <a:p>
                <a:r>
                  <a:rPr lang="en-CA" sz="5400" dirty="0"/>
                  <a:t>… is called the “</a:t>
                </a:r>
                <a:r>
                  <a:rPr lang="en-CA" sz="5400" u="sng" dirty="0">
                    <a:solidFill>
                      <a:srgbClr val="FF0000"/>
                    </a:solidFill>
                  </a:rPr>
                  <a:t>Levi-</a:t>
                </a:r>
                <a:r>
                  <a:rPr lang="en-CA" sz="5400" u="sng" dirty="0" err="1">
                    <a:solidFill>
                      <a:srgbClr val="FF0000"/>
                    </a:solidFill>
                  </a:rPr>
                  <a:t>Civita</a:t>
                </a:r>
                <a:r>
                  <a:rPr lang="en-CA" sz="5400" u="sng" dirty="0">
                    <a:solidFill>
                      <a:srgbClr val="FF0000"/>
                    </a:solidFill>
                  </a:rPr>
                  <a:t> Connection</a:t>
                </a:r>
                <a:r>
                  <a:rPr lang="en-CA" sz="5400" dirty="0"/>
                  <a:t>”</a:t>
                </a:r>
              </a:p>
              <a:p>
                <a:r>
                  <a:rPr lang="en-CA" sz="36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CA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𝜈𝜎</m:t>
                        </m:r>
                      </m:sub>
                      <m:sup>
                        <m:r>
                          <a:rPr lang="en-CA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CA" sz="3600" dirty="0"/>
                  <a:t> also called “connection coefficients”)</a:t>
                </a:r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799608-2073-454F-A875-20244253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14" y="2817046"/>
                <a:ext cx="11939436" cy="4014304"/>
              </a:xfrm>
              <a:prstGeom prst="rect">
                <a:avLst/>
              </a:prstGeom>
              <a:blipFill>
                <a:blip r:embed="rId3"/>
                <a:stretch>
                  <a:fillRect l="-2758" t="-4249" b="-33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B509968-2D45-4BC5-A3A6-97D677DBE599}"/>
              </a:ext>
            </a:extLst>
          </p:cNvPr>
          <p:cNvGrpSpPr/>
          <p:nvPr/>
        </p:nvGrpSpPr>
        <p:grpSpPr>
          <a:xfrm>
            <a:off x="214464" y="152400"/>
            <a:ext cx="8572499" cy="2588446"/>
            <a:chOff x="266700" y="247650"/>
            <a:chExt cx="8572499" cy="25884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CA7A4B8-D692-46E8-BE9E-01F31528B2C9}"/>
                    </a:ext>
                  </a:extLst>
                </p:cNvPr>
                <p:cNvSpPr txBox="1"/>
                <p:nvPr/>
              </p:nvSpPr>
              <p:spPr>
                <a:xfrm>
                  <a:off x="404964" y="1844369"/>
                  <a:ext cx="8434235" cy="961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𝛼𝜇</m:t>
                          </m:r>
                        </m:sup>
                      </m:sSup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𝜎𝜇</m:t>
                              </m:r>
                            </m:sub>
                          </m:s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𝜈𝜎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4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CA7A4B8-D692-46E8-BE9E-01F31528B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964" y="1844369"/>
                  <a:ext cx="8434235" cy="9615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3759947-3092-43E6-91A0-8C47AA085631}"/>
                    </a:ext>
                  </a:extLst>
                </p:cNvPr>
                <p:cNvSpPr txBox="1"/>
                <p:nvPr/>
              </p:nvSpPr>
              <p:spPr>
                <a:xfrm>
                  <a:off x="462115" y="247650"/>
                  <a:ext cx="7900836" cy="1596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CA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</m:den>
                          </m:f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CA" sz="5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CA" sz="5400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𝜈𝜎</m:t>
                              </m:r>
                            </m:sub>
                            <m:sup>
                              <m:r>
                                <a:rPr lang="en-CA" sz="5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CA" sz="5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3759947-3092-43E6-91A0-8C47AA085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115" y="247650"/>
                  <a:ext cx="7900836" cy="159671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0AEAC6-750C-40F8-9A0B-16468D2BBD84}"/>
                </a:ext>
              </a:extLst>
            </p:cNvPr>
            <p:cNvSpPr/>
            <p:nvPr/>
          </p:nvSpPr>
          <p:spPr>
            <a:xfrm>
              <a:off x="266700" y="247650"/>
              <a:ext cx="8434235" cy="258844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3078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13"/>
    </mc:Choice>
    <mc:Fallback xmlns="">
      <p:transition spd="slow" advTm="19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509968-2D45-4BC5-A3A6-97D677DBE599}"/>
              </a:ext>
            </a:extLst>
          </p:cNvPr>
          <p:cNvGrpSpPr/>
          <p:nvPr/>
        </p:nvGrpSpPr>
        <p:grpSpPr>
          <a:xfrm>
            <a:off x="214464" y="152400"/>
            <a:ext cx="8572499" cy="2588446"/>
            <a:chOff x="266700" y="247650"/>
            <a:chExt cx="8572499" cy="25884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CA7A4B8-D692-46E8-BE9E-01F31528B2C9}"/>
                    </a:ext>
                  </a:extLst>
                </p:cNvPr>
                <p:cNvSpPr txBox="1"/>
                <p:nvPr/>
              </p:nvSpPr>
              <p:spPr>
                <a:xfrm>
                  <a:off x="404964" y="1844369"/>
                  <a:ext cx="8434235" cy="961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𝛼𝜇</m:t>
                          </m:r>
                        </m:sup>
                      </m:sSup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𝜎𝜇</m:t>
                              </m:r>
                            </m:sub>
                          </m:s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𝜈𝜎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4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CA7A4B8-D692-46E8-BE9E-01F31528B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964" y="1844369"/>
                  <a:ext cx="8434235" cy="9615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3759947-3092-43E6-91A0-8C47AA085631}"/>
                    </a:ext>
                  </a:extLst>
                </p:cNvPr>
                <p:cNvSpPr txBox="1"/>
                <p:nvPr/>
              </p:nvSpPr>
              <p:spPr>
                <a:xfrm>
                  <a:off x="462115" y="247650"/>
                  <a:ext cx="7900836" cy="1596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CA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</m:den>
                          </m:f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CA" sz="5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CA" sz="5400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𝜈𝜎</m:t>
                              </m:r>
                            </m:sub>
                            <m:sup>
                              <m:r>
                                <a:rPr lang="en-CA" sz="5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CA" sz="5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3759947-3092-43E6-91A0-8C47AA085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115" y="247650"/>
                  <a:ext cx="7900836" cy="15967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0AEAC6-750C-40F8-9A0B-16468D2BBD84}"/>
                </a:ext>
              </a:extLst>
            </p:cNvPr>
            <p:cNvSpPr/>
            <p:nvPr/>
          </p:nvSpPr>
          <p:spPr>
            <a:xfrm>
              <a:off x="266700" y="247650"/>
              <a:ext cx="8434235" cy="258844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C74986-BD21-49B2-8DD8-AFDE69B8D584}"/>
              </a:ext>
            </a:extLst>
          </p:cNvPr>
          <p:cNvGrpSpPr/>
          <p:nvPr/>
        </p:nvGrpSpPr>
        <p:grpSpPr>
          <a:xfrm>
            <a:off x="266004" y="2838451"/>
            <a:ext cx="9232771" cy="6164186"/>
            <a:chOff x="349381" y="702170"/>
            <a:chExt cx="9232771" cy="616418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4FDCDD-5D4B-4090-A6A2-E8332B8E855D}"/>
                </a:ext>
              </a:extLst>
            </p:cNvPr>
            <p:cNvSpPr/>
            <p:nvPr/>
          </p:nvSpPr>
          <p:spPr>
            <a:xfrm>
              <a:off x="433781" y="702170"/>
              <a:ext cx="9015013" cy="6118347"/>
            </a:xfrm>
            <a:prstGeom prst="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  <a:alpha val="40000"/>
                  </a:schemeClr>
                </a:gs>
                <a:gs pos="35000">
                  <a:srgbClr val="FFFF00">
                    <a:alpha val="40000"/>
                  </a:srgbClr>
                </a:gs>
                <a:gs pos="67000">
                  <a:srgbClr val="FFC000">
                    <a:alpha val="40000"/>
                  </a:srgbClr>
                </a:gs>
                <a:gs pos="100000">
                  <a:schemeClr val="accent2">
                    <a:lumMod val="50000"/>
                    <a:alpha val="4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EB51F69-7FC4-465E-89A8-C91725B51B03}"/>
                </a:ext>
              </a:extLst>
            </p:cNvPr>
            <p:cNvGrpSpPr/>
            <p:nvPr/>
          </p:nvGrpSpPr>
          <p:grpSpPr>
            <a:xfrm rot="16200000">
              <a:off x="2283837" y="-778675"/>
              <a:ext cx="5363859" cy="9232771"/>
              <a:chOff x="3366542" y="4134465"/>
              <a:chExt cx="2879764" cy="2875935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2F52555-60BF-497F-9975-F76D54FA7365}"/>
                  </a:ext>
                </a:extLst>
              </p:cNvPr>
              <p:cNvCxnSpPr/>
              <p:nvPr/>
            </p:nvCxnSpPr>
            <p:spPr>
              <a:xfrm>
                <a:off x="3366542" y="4134465"/>
                <a:ext cx="0" cy="2875935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5652487-72ED-46AF-8D2E-3669EAE9DDE0}"/>
                  </a:ext>
                </a:extLst>
              </p:cNvPr>
              <p:cNvCxnSpPr/>
              <p:nvPr/>
            </p:nvCxnSpPr>
            <p:spPr>
              <a:xfrm>
                <a:off x="4094837" y="4134465"/>
                <a:ext cx="0" cy="2875935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1FD47BD-0085-47E2-B4D9-41BE19652487}"/>
                  </a:ext>
                </a:extLst>
              </p:cNvPr>
              <p:cNvCxnSpPr/>
              <p:nvPr/>
            </p:nvCxnSpPr>
            <p:spPr>
              <a:xfrm>
                <a:off x="4806795" y="4134465"/>
                <a:ext cx="0" cy="2875935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BABC365-6619-4A1A-A568-27201320129E}"/>
                  </a:ext>
                </a:extLst>
              </p:cNvPr>
              <p:cNvCxnSpPr/>
              <p:nvPr/>
            </p:nvCxnSpPr>
            <p:spPr>
              <a:xfrm>
                <a:off x="5516040" y="4134465"/>
                <a:ext cx="0" cy="2875935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4B7126-3DE7-4DF5-8D24-0F12A61D2077}"/>
                  </a:ext>
                </a:extLst>
              </p:cNvPr>
              <p:cNvCxnSpPr/>
              <p:nvPr/>
            </p:nvCxnSpPr>
            <p:spPr>
              <a:xfrm>
                <a:off x="6246306" y="4134465"/>
                <a:ext cx="0" cy="2875935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4E19D2-194F-49DF-938A-422D223F6C80}"/>
                </a:ext>
              </a:extLst>
            </p:cNvPr>
            <p:cNvGrpSpPr/>
            <p:nvPr/>
          </p:nvGrpSpPr>
          <p:grpSpPr>
            <a:xfrm>
              <a:off x="699484" y="812581"/>
              <a:ext cx="8031722" cy="6053775"/>
              <a:chOff x="699484" y="812581"/>
              <a:chExt cx="8031722" cy="6053775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5AD3FEE-D827-462B-A80F-642243828A7D}"/>
                  </a:ext>
                </a:extLst>
              </p:cNvPr>
              <p:cNvCxnSpPr/>
              <p:nvPr/>
            </p:nvCxnSpPr>
            <p:spPr>
              <a:xfrm>
                <a:off x="699484" y="812581"/>
                <a:ext cx="0" cy="6045419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4260475-6ABE-4917-9D3B-FB0D1876C72F}"/>
                  </a:ext>
                </a:extLst>
              </p:cNvPr>
              <p:cNvCxnSpPr/>
              <p:nvPr/>
            </p:nvCxnSpPr>
            <p:spPr>
              <a:xfrm>
                <a:off x="2056009" y="812581"/>
                <a:ext cx="0" cy="6045419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71DFEFC-08C9-4CD7-82A5-635C37D73A28}"/>
                  </a:ext>
                </a:extLst>
              </p:cNvPr>
              <p:cNvCxnSpPr/>
              <p:nvPr/>
            </p:nvCxnSpPr>
            <p:spPr>
              <a:xfrm>
                <a:off x="3382106" y="812581"/>
                <a:ext cx="0" cy="6045419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81F8AE-F66B-4B4B-A59D-0F26AF1F3162}"/>
                  </a:ext>
                </a:extLst>
              </p:cNvPr>
              <p:cNvCxnSpPr/>
              <p:nvPr/>
            </p:nvCxnSpPr>
            <p:spPr>
              <a:xfrm>
                <a:off x="4703148" y="812581"/>
                <a:ext cx="0" cy="6045419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7775D90-DE9F-47C8-82A1-0671D651EFE9}"/>
                  </a:ext>
                </a:extLst>
              </p:cNvPr>
              <p:cNvCxnSpPr/>
              <p:nvPr/>
            </p:nvCxnSpPr>
            <p:spPr>
              <a:xfrm>
                <a:off x="6063345" y="812581"/>
                <a:ext cx="0" cy="6045419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05648D0-D9EF-43FF-B16A-E7D093F8B8C4}"/>
                  </a:ext>
                </a:extLst>
              </p:cNvPr>
              <p:cNvCxnSpPr/>
              <p:nvPr/>
            </p:nvCxnSpPr>
            <p:spPr>
              <a:xfrm>
                <a:off x="7405110" y="820937"/>
                <a:ext cx="0" cy="6045419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AC0C1FD-497B-45F0-B4BC-FDAD7A69E620}"/>
                  </a:ext>
                </a:extLst>
              </p:cNvPr>
              <p:cNvCxnSpPr/>
              <p:nvPr/>
            </p:nvCxnSpPr>
            <p:spPr>
              <a:xfrm>
                <a:off x="8731206" y="820937"/>
                <a:ext cx="0" cy="6045419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8FA901E-7F85-4F4C-8A33-91BC9C4F9C7A}"/>
              </a:ext>
            </a:extLst>
          </p:cNvPr>
          <p:cNvGrpSpPr/>
          <p:nvPr/>
        </p:nvGrpSpPr>
        <p:grpSpPr>
          <a:xfrm>
            <a:off x="649757" y="3400848"/>
            <a:ext cx="2369595" cy="3392959"/>
            <a:chOff x="649757" y="3400848"/>
            <a:chExt cx="2369595" cy="3392959"/>
          </a:xfrm>
        </p:grpSpPr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2D5CC31F-364B-4458-A3E8-04506B673611}"/>
                </a:ext>
              </a:extLst>
            </p:cNvPr>
            <p:cNvSpPr/>
            <p:nvPr/>
          </p:nvSpPr>
          <p:spPr>
            <a:xfrm rot="4719050">
              <a:off x="670802" y="3545151"/>
              <a:ext cx="2492854" cy="2204247"/>
            </a:xfrm>
            <a:prstGeom prst="trapezoid">
              <a:avLst>
                <a:gd name="adj" fmla="val 4327"/>
              </a:avLst>
            </a:prstGeom>
            <a:solidFill>
              <a:srgbClr val="0088EE">
                <a:alpha val="756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16684BB-388D-403A-B2A9-A8529BCF2193}"/>
                </a:ext>
              </a:extLst>
            </p:cNvPr>
            <p:cNvGrpSpPr/>
            <p:nvPr/>
          </p:nvGrpSpPr>
          <p:grpSpPr>
            <a:xfrm>
              <a:off x="1260759" y="4461874"/>
              <a:ext cx="816765" cy="769441"/>
              <a:chOff x="1355134" y="2342420"/>
              <a:chExt cx="816765" cy="76944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DE1140A-6224-4610-86C8-963C43CEAA96}"/>
                  </a:ext>
                </a:extLst>
              </p:cNvPr>
              <p:cNvSpPr/>
              <p:nvPr/>
            </p:nvSpPr>
            <p:spPr>
              <a:xfrm>
                <a:off x="1923397" y="2390671"/>
                <a:ext cx="248502" cy="248502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2586EAAE-3865-48A0-B49F-7C16D22FBAEF}"/>
                      </a:ext>
                    </a:extLst>
                  </p:cNvPr>
                  <p:cNvSpPr txBox="1"/>
                  <p:nvPr/>
                </p:nvSpPr>
                <p:spPr>
                  <a:xfrm>
                    <a:off x="1355134" y="2342420"/>
                    <a:ext cx="633955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CA" sz="44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2586EAAE-3865-48A0-B49F-7C16D22FBA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5134" y="2342420"/>
                    <a:ext cx="633955" cy="7694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7122622-A35C-47D2-B6F3-AD33EAE9797E}"/>
                    </a:ext>
                  </a:extLst>
                </p:cNvPr>
                <p:cNvSpPr txBox="1"/>
                <p:nvPr/>
              </p:nvSpPr>
              <p:spPr>
                <a:xfrm>
                  <a:off x="649757" y="5972107"/>
                  <a:ext cx="1355179" cy="821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4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4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7122622-A35C-47D2-B6F3-AD33EAE97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757" y="5972107"/>
                  <a:ext cx="1355179" cy="8217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ED277DF-86F4-46C0-BF36-5A102B6B0FC0}"/>
              </a:ext>
            </a:extLst>
          </p:cNvPr>
          <p:cNvGrpSpPr/>
          <p:nvPr/>
        </p:nvGrpSpPr>
        <p:grpSpPr>
          <a:xfrm>
            <a:off x="4723765" y="3573375"/>
            <a:ext cx="3881864" cy="2204247"/>
            <a:chOff x="4723765" y="3573375"/>
            <a:chExt cx="3881864" cy="2204247"/>
          </a:xfrm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89F65C41-6F38-436D-AAD5-159C75DDF205}"/>
                </a:ext>
              </a:extLst>
            </p:cNvPr>
            <p:cNvSpPr/>
            <p:nvPr/>
          </p:nvSpPr>
          <p:spPr>
            <a:xfrm rot="900000" flipH="1">
              <a:off x="4723765" y="3573375"/>
              <a:ext cx="2492854" cy="2204247"/>
            </a:xfrm>
            <a:prstGeom prst="trapezoid">
              <a:avLst>
                <a:gd name="adj" fmla="val 4327"/>
              </a:avLst>
            </a:prstGeom>
            <a:solidFill>
              <a:srgbClr val="00DE64">
                <a:alpha val="756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C7E2ABF-BB22-42E5-A9EB-6EE7840DC34D}"/>
                </a:ext>
              </a:extLst>
            </p:cNvPr>
            <p:cNvGrpSpPr/>
            <p:nvPr/>
          </p:nvGrpSpPr>
          <p:grpSpPr>
            <a:xfrm>
              <a:off x="5887341" y="4561852"/>
              <a:ext cx="703378" cy="892636"/>
              <a:chOff x="4558349" y="5034866"/>
              <a:chExt cx="703378" cy="892636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5772EE5-861E-47E0-A49F-854BD74533CD}"/>
                  </a:ext>
                </a:extLst>
              </p:cNvPr>
              <p:cNvSpPr/>
              <p:nvPr/>
            </p:nvSpPr>
            <p:spPr>
              <a:xfrm>
                <a:off x="4558349" y="5034866"/>
                <a:ext cx="248502" cy="248502"/>
              </a:xfrm>
              <a:prstGeom prst="ellipse">
                <a:avLst/>
              </a:prstGeom>
              <a:solidFill>
                <a:srgbClr val="283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C0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BE9D6439-E88C-48BB-A2E3-AFA0FCC166D9}"/>
                      </a:ext>
                    </a:extLst>
                  </p:cNvPr>
                  <p:cNvSpPr txBox="1"/>
                  <p:nvPr/>
                </p:nvSpPr>
                <p:spPr>
                  <a:xfrm>
                    <a:off x="4620847" y="5158061"/>
                    <a:ext cx="640880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CA" sz="4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BE9D6439-E88C-48BB-A2E3-AFA0FCC166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0847" y="5158061"/>
                    <a:ext cx="640880" cy="76944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653D1D5-6569-4BE3-99F6-D00CE471BDE7}"/>
                    </a:ext>
                  </a:extLst>
                </p:cNvPr>
                <p:cNvSpPr txBox="1"/>
                <p:nvPr/>
              </p:nvSpPr>
              <p:spPr>
                <a:xfrm>
                  <a:off x="7248591" y="4825057"/>
                  <a:ext cx="1357038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4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653D1D5-6569-4BE3-99F6-D00CE471B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591" y="4825057"/>
                  <a:ext cx="1357038" cy="7694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2AEE13-9FC4-4C65-8725-DB7638E92D4B}"/>
              </a:ext>
            </a:extLst>
          </p:cNvPr>
          <p:cNvGrpSpPr/>
          <p:nvPr/>
        </p:nvGrpSpPr>
        <p:grpSpPr>
          <a:xfrm rot="19419737">
            <a:off x="2401208" y="3512924"/>
            <a:ext cx="3135086" cy="2307772"/>
            <a:chOff x="1930400" y="3062514"/>
            <a:chExt cx="3135086" cy="230777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071460B-15DC-408A-A8F0-909A8C61D0EC}"/>
                </a:ext>
              </a:extLst>
            </p:cNvPr>
            <p:cNvCxnSpPr>
              <a:cxnSpLocks/>
            </p:cNvCxnSpPr>
            <p:nvPr/>
          </p:nvCxnSpPr>
          <p:spPr>
            <a:xfrm>
              <a:off x="2698929" y="3464374"/>
              <a:ext cx="399325" cy="20096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3475B00-D304-4026-851D-D439FC810D2A}"/>
                </a:ext>
              </a:extLst>
            </p:cNvPr>
            <p:cNvCxnSpPr>
              <a:cxnSpLocks/>
            </p:cNvCxnSpPr>
            <p:nvPr/>
          </p:nvCxnSpPr>
          <p:spPr>
            <a:xfrm>
              <a:off x="4183471" y="4487313"/>
              <a:ext cx="324446" cy="29415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0110E3-5B6E-446B-9A23-418FB8A45BF8}"/>
                </a:ext>
              </a:extLst>
            </p:cNvPr>
            <p:cNvSpPr/>
            <p:nvPr/>
          </p:nvSpPr>
          <p:spPr>
            <a:xfrm>
              <a:off x="1930400" y="3062514"/>
              <a:ext cx="3135086" cy="2307772"/>
            </a:xfrm>
            <a:custGeom>
              <a:avLst/>
              <a:gdLst>
                <a:gd name="connsiteX0" fmla="*/ 0 w 3135086"/>
                <a:gd name="connsiteY0" fmla="*/ 0 h 2307772"/>
                <a:gd name="connsiteX1" fmla="*/ 1683657 w 3135086"/>
                <a:gd name="connsiteY1" fmla="*/ 957943 h 2307772"/>
                <a:gd name="connsiteX2" fmla="*/ 3135086 w 3135086"/>
                <a:gd name="connsiteY2" fmla="*/ 2307772 h 230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35086" h="2307772">
                  <a:moveTo>
                    <a:pt x="0" y="0"/>
                  </a:moveTo>
                  <a:cubicBezTo>
                    <a:pt x="580571" y="286657"/>
                    <a:pt x="1161143" y="573314"/>
                    <a:pt x="1683657" y="957943"/>
                  </a:cubicBezTo>
                  <a:cubicBezTo>
                    <a:pt x="2206171" y="1342572"/>
                    <a:pt x="2670628" y="1825172"/>
                    <a:pt x="3135086" y="2307772"/>
                  </a:cubicBezTo>
                </a:path>
              </a:pathLst>
            </a:cu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723241-4972-4117-B271-D8F72BC67D87}"/>
              </a:ext>
            </a:extLst>
          </p:cNvPr>
          <p:cNvCxnSpPr>
            <a:cxnSpLocks/>
          </p:cNvCxnSpPr>
          <p:nvPr/>
        </p:nvCxnSpPr>
        <p:spPr>
          <a:xfrm flipV="1">
            <a:off x="1928361" y="3768080"/>
            <a:ext cx="937807" cy="885346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8FCF1F7-98B3-432B-8656-C019BAF78D91}"/>
              </a:ext>
            </a:extLst>
          </p:cNvPr>
          <p:cNvSpPr txBox="1"/>
          <p:nvPr/>
        </p:nvSpPr>
        <p:spPr>
          <a:xfrm>
            <a:off x="8756234" y="169350"/>
            <a:ext cx="34445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Covariant derivative “connects” tangent spaces.</a:t>
            </a:r>
            <a:endParaRPr lang="en-CA" sz="24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190D609-432D-4696-952E-0B8377965224}"/>
              </a:ext>
            </a:extLst>
          </p:cNvPr>
          <p:cNvCxnSpPr>
            <a:cxnSpLocks/>
          </p:cNvCxnSpPr>
          <p:nvPr/>
        </p:nvCxnSpPr>
        <p:spPr>
          <a:xfrm flipV="1">
            <a:off x="5990009" y="3917718"/>
            <a:ext cx="1253805" cy="769998"/>
          </a:xfrm>
          <a:prstGeom prst="straightConnector1">
            <a:avLst/>
          </a:prstGeom>
          <a:ln w="127000">
            <a:solidFill>
              <a:srgbClr val="FF62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8342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0"/>
    </mc:Choice>
    <mc:Fallback xmlns="">
      <p:transition spd="slow" advTm="5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509968-2D45-4BC5-A3A6-97D677DBE599}"/>
              </a:ext>
            </a:extLst>
          </p:cNvPr>
          <p:cNvGrpSpPr/>
          <p:nvPr/>
        </p:nvGrpSpPr>
        <p:grpSpPr>
          <a:xfrm>
            <a:off x="214464" y="152400"/>
            <a:ext cx="8572499" cy="2588446"/>
            <a:chOff x="266700" y="247650"/>
            <a:chExt cx="8572499" cy="25884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CA7A4B8-D692-46E8-BE9E-01F31528B2C9}"/>
                    </a:ext>
                  </a:extLst>
                </p:cNvPr>
                <p:cNvSpPr txBox="1"/>
                <p:nvPr/>
              </p:nvSpPr>
              <p:spPr>
                <a:xfrm>
                  <a:off x="404964" y="1844369"/>
                  <a:ext cx="8434235" cy="961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𝛼𝜇</m:t>
                          </m:r>
                        </m:sup>
                      </m:sSup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</m:s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𝜎𝜇</m:t>
                              </m:r>
                            </m:sub>
                          </m:s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𝜈𝜎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CA" sz="4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CA7A4B8-D692-46E8-BE9E-01F31528B2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964" y="1844369"/>
                  <a:ext cx="8434235" cy="9615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3759947-3092-43E6-91A0-8C47AA085631}"/>
                    </a:ext>
                  </a:extLst>
                </p:cNvPr>
                <p:cNvSpPr txBox="1"/>
                <p:nvPr/>
              </p:nvSpPr>
              <p:spPr>
                <a:xfrm>
                  <a:off x="462115" y="247650"/>
                  <a:ext cx="7900836" cy="1596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5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CA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CA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</m:den>
                          </m:f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CA" sz="5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CA" sz="5400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CA" sz="5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𝜈𝜎</m:t>
                              </m:r>
                            </m:sub>
                            <m:sup>
                              <m:r>
                                <a:rPr lang="en-CA" sz="5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CA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CA" sz="5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3759947-3092-43E6-91A0-8C47AA085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115" y="247650"/>
                  <a:ext cx="7900836" cy="15967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0AEAC6-750C-40F8-9A0B-16468D2BBD84}"/>
                </a:ext>
              </a:extLst>
            </p:cNvPr>
            <p:cNvSpPr/>
            <p:nvPr/>
          </p:nvSpPr>
          <p:spPr>
            <a:xfrm>
              <a:off x="266700" y="247650"/>
              <a:ext cx="8434235" cy="258844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C74986-BD21-49B2-8DD8-AFDE69B8D584}"/>
              </a:ext>
            </a:extLst>
          </p:cNvPr>
          <p:cNvGrpSpPr/>
          <p:nvPr/>
        </p:nvGrpSpPr>
        <p:grpSpPr>
          <a:xfrm>
            <a:off x="266004" y="2838451"/>
            <a:ext cx="9232771" cy="6164186"/>
            <a:chOff x="349381" y="702170"/>
            <a:chExt cx="9232771" cy="616418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4FDCDD-5D4B-4090-A6A2-E8332B8E855D}"/>
                </a:ext>
              </a:extLst>
            </p:cNvPr>
            <p:cNvSpPr/>
            <p:nvPr/>
          </p:nvSpPr>
          <p:spPr>
            <a:xfrm>
              <a:off x="433781" y="702170"/>
              <a:ext cx="9015013" cy="6118347"/>
            </a:xfrm>
            <a:prstGeom prst="rect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  <a:alpha val="40000"/>
                  </a:schemeClr>
                </a:gs>
                <a:gs pos="35000">
                  <a:srgbClr val="FFFF00">
                    <a:alpha val="40000"/>
                  </a:srgbClr>
                </a:gs>
                <a:gs pos="67000">
                  <a:srgbClr val="FFC000">
                    <a:alpha val="40000"/>
                  </a:srgbClr>
                </a:gs>
                <a:gs pos="100000">
                  <a:schemeClr val="accent2">
                    <a:lumMod val="50000"/>
                    <a:alpha val="4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EB51F69-7FC4-465E-89A8-C91725B51B03}"/>
                </a:ext>
              </a:extLst>
            </p:cNvPr>
            <p:cNvGrpSpPr/>
            <p:nvPr/>
          </p:nvGrpSpPr>
          <p:grpSpPr>
            <a:xfrm rot="16200000">
              <a:off x="2283837" y="-778675"/>
              <a:ext cx="5363859" cy="9232771"/>
              <a:chOff x="3366542" y="4134465"/>
              <a:chExt cx="2879764" cy="2875935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2F52555-60BF-497F-9975-F76D54FA7365}"/>
                  </a:ext>
                </a:extLst>
              </p:cNvPr>
              <p:cNvCxnSpPr/>
              <p:nvPr/>
            </p:nvCxnSpPr>
            <p:spPr>
              <a:xfrm>
                <a:off x="3366542" y="4134465"/>
                <a:ext cx="0" cy="2875935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5652487-72ED-46AF-8D2E-3669EAE9DDE0}"/>
                  </a:ext>
                </a:extLst>
              </p:cNvPr>
              <p:cNvCxnSpPr/>
              <p:nvPr/>
            </p:nvCxnSpPr>
            <p:spPr>
              <a:xfrm>
                <a:off x="4094837" y="4134465"/>
                <a:ext cx="0" cy="2875935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1FD47BD-0085-47E2-B4D9-41BE19652487}"/>
                  </a:ext>
                </a:extLst>
              </p:cNvPr>
              <p:cNvCxnSpPr/>
              <p:nvPr/>
            </p:nvCxnSpPr>
            <p:spPr>
              <a:xfrm>
                <a:off x="4806795" y="4134465"/>
                <a:ext cx="0" cy="2875935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BABC365-6619-4A1A-A568-27201320129E}"/>
                  </a:ext>
                </a:extLst>
              </p:cNvPr>
              <p:cNvCxnSpPr/>
              <p:nvPr/>
            </p:nvCxnSpPr>
            <p:spPr>
              <a:xfrm>
                <a:off x="5516040" y="4134465"/>
                <a:ext cx="0" cy="2875935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4B7126-3DE7-4DF5-8D24-0F12A61D2077}"/>
                  </a:ext>
                </a:extLst>
              </p:cNvPr>
              <p:cNvCxnSpPr/>
              <p:nvPr/>
            </p:nvCxnSpPr>
            <p:spPr>
              <a:xfrm>
                <a:off x="6246306" y="4134465"/>
                <a:ext cx="0" cy="2875935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14E19D2-194F-49DF-938A-422D223F6C80}"/>
                </a:ext>
              </a:extLst>
            </p:cNvPr>
            <p:cNvGrpSpPr/>
            <p:nvPr/>
          </p:nvGrpSpPr>
          <p:grpSpPr>
            <a:xfrm>
              <a:off x="699484" y="812581"/>
              <a:ext cx="8031722" cy="6053775"/>
              <a:chOff x="699484" y="812581"/>
              <a:chExt cx="8031722" cy="6053775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5AD3FEE-D827-462B-A80F-642243828A7D}"/>
                  </a:ext>
                </a:extLst>
              </p:cNvPr>
              <p:cNvCxnSpPr/>
              <p:nvPr/>
            </p:nvCxnSpPr>
            <p:spPr>
              <a:xfrm>
                <a:off x="699484" y="812581"/>
                <a:ext cx="0" cy="6045419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4260475-6ABE-4917-9D3B-FB0D1876C72F}"/>
                  </a:ext>
                </a:extLst>
              </p:cNvPr>
              <p:cNvCxnSpPr/>
              <p:nvPr/>
            </p:nvCxnSpPr>
            <p:spPr>
              <a:xfrm>
                <a:off x="2056009" y="812581"/>
                <a:ext cx="0" cy="6045419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71DFEFC-08C9-4CD7-82A5-635C37D73A28}"/>
                  </a:ext>
                </a:extLst>
              </p:cNvPr>
              <p:cNvCxnSpPr/>
              <p:nvPr/>
            </p:nvCxnSpPr>
            <p:spPr>
              <a:xfrm>
                <a:off x="3382106" y="812581"/>
                <a:ext cx="0" cy="6045419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81F8AE-F66B-4B4B-A59D-0F26AF1F3162}"/>
                  </a:ext>
                </a:extLst>
              </p:cNvPr>
              <p:cNvCxnSpPr/>
              <p:nvPr/>
            </p:nvCxnSpPr>
            <p:spPr>
              <a:xfrm>
                <a:off x="4703148" y="812581"/>
                <a:ext cx="0" cy="6045419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7775D90-DE9F-47C8-82A1-0671D651EFE9}"/>
                  </a:ext>
                </a:extLst>
              </p:cNvPr>
              <p:cNvCxnSpPr/>
              <p:nvPr/>
            </p:nvCxnSpPr>
            <p:spPr>
              <a:xfrm>
                <a:off x="6063345" y="812581"/>
                <a:ext cx="0" cy="6045419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05648D0-D9EF-43FF-B16A-E7D093F8B8C4}"/>
                  </a:ext>
                </a:extLst>
              </p:cNvPr>
              <p:cNvCxnSpPr/>
              <p:nvPr/>
            </p:nvCxnSpPr>
            <p:spPr>
              <a:xfrm>
                <a:off x="7405110" y="820937"/>
                <a:ext cx="0" cy="6045419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AC0C1FD-497B-45F0-B4BC-FDAD7A69E620}"/>
                  </a:ext>
                </a:extLst>
              </p:cNvPr>
              <p:cNvCxnSpPr/>
              <p:nvPr/>
            </p:nvCxnSpPr>
            <p:spPr>
              <a:xfrm>
                <a:off x="8731206" y="820937"/>
                <a:ext cx="0" cy="6045419"/>
              </a:xfrm>
              <a:prstGeom prst="line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8FA901E-7F85-4F4C-8A33-91BC9C4F9C7A}"/>
              </a:ext>
            </a:extLst>
          </p:cNvPr>
          <p:cNvGrpSpPr/>
          <p:nvPr/>
        </p:nvGrpSpPr>
        <p:grpSpPr>
          <a:xfrm>
            <a:off x="649757" y="3400848"/>
            <a:ext cx="2369595" cy="3392959"/>
            <a:chOff x="649757" y="3400848"/>
            <a:chExt cx="2369595" cy="3392959"/>
          </a:xfrm>
        </p:grpSpPr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2D5CC31F-364B-4458-A3E8-04506B673611}"/>
                </a:ext>
              </a:extLst>
            </p:cNvPr>
            <p:cNvSpPr/>
            <p:nvPr/>
          </p:nvSpPr>
          <p:spPr>
            <a:xfrm rot="4719050">
              <a:off x="670802" y="3545151"/>
              <a:ext cx="2492854" cy="2204247"/>
            </a:xfrm>
            <a:prstGeom prst="trapezoid">
              <a:avLst>
                <a:gd name="adj" fmla="val 4327"/>
              </a:avLst>
            </a:prstGeom>
            <a:solidFill>
              <a:srgbClr val="0088EE">
                <a:alpha val="756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16684BB-388D-403A-B2A9-A8529BCF2193}"/>
                </a:ext>
              </a:extLst>
            </p:cNvPr>
            <p:cNvGrpSpPr/>
            <p:nvPr/>
          </p:nvGrpSpPr>
          <p:grpSpPr>
            <a:xfrm>
              <a:off x="1260759" y="4461874"/>
              <a:ext cx="816765" cy="769441"/>
              <a:chOff x="1355134" y="2342420"/>
              <a:chExt cx="816765" cy="76944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DE1140A-6224-4610-86C8-963C43CEAA96}"/>
                  </a:ext>
                </a:extLst>
              </p:cNvPr>
              <p:cNvSpPr/>
              <p:nvPr/>
            </p:nvSpPr>
            <p:spPr>
              <a:xfrm>
                <a:off x="1923397" y="2390671"/>
                <a:ext cx="248502" cy="248502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2586EAAE-3865-48A0-B49F-7C16D22FBAEF}"/>
                      </a:ext>
                    </a:extLst>
                  </p:cNvPr>
                  <p:cNvSpPr txBox="1"/>
                  <p:nvPr/>
                </p:nvSpPr>
                <p:spPr>
                  <a:xfrm>
                    <a:off x="1355134" y="2342420"/>
                    <a:ext cx="633955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CA" sz="44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2586EAAE-3865-48A0-B49F-7C16D22FBA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5134" y="2342420"/>
                    <a:ext cx="633955" cy="7694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7122622-A35C-47D2-B6F3-AD33EAE9797E}"/>
                    </a:ext>
                  </a:extLst>
                </p:cNvPr>
                <p:cNvSpPr txBox="1"/>
                <p:nvPr/>
              </p:nvSpPr>
              <p:spPr>
                <a:xfrm>
                  <a:off x="649757" y="5972107"/>
                  <a:ext cx="1355179" cy="8217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4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4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7122622-A35C-47D2-B6F3-AD33EAE97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757" y="5972107"/>
                  <a:ext cx="1355179" cy="8217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ED277DF-86F4-46C0-BF36-5A102B6B0FC0}"/>
              </a:ext>
            </a:extLst>
          </p:cNvPr>
          <p:cNvGrpSpPr/>
          <p:nvPr/>
        </p:nvGrpSpPr>
        <p:grpSpPr>
          <a:xfrm>
            <a:off x="4723765" y="3573375"/>
            <a:ext cx="3881864" cy="2204247"/>
            <a:chOff x="4723765" y="3573375"/>
            <a:chExt cx="3881864" cy="2204247"/>
          </a:xfrm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89F65C41-6F38-436D-AAD5-159C75DDF205}"/>
                </a:ext>
              </a:extLst>
            </p:cNvPr>
            <p:cNvSpPr/>
            <p:nvPr/>
          </p:nvSpPr>
          <p:spPr>
            <a:xfrm rot="900000" flipH="1">
              <a:off x="4723765" y="3573375"/>
              <a:ext cx="2492854" cy="2204247"/>
            </a:xfrm>
            <a:prstGeom prst="trapezoid">
              <a:avLst>
                <a:gd name="adj" fmla="val 4327"/>
              </a:avLst>
            </a:prstGeom>
            <a:solidFill>
              <a:srgbClr val="00DE64">
                <a:alpha val="756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C7E2ABF-BB22-42E5-A9EB-6EE7840DC34D}"/>
                </a:ext>
              </a:extLst>
            </p:cNvPr>
            <p:cNvGrpSpPr/>
            <p:nvPr/>
          </p:nvGrpSpPr>
          <p:grpSpPr>
            <a:xfrm>
              <a:off x="5887341" y="4561852"/>
              <a:ext cx="703378" cy="892636"/>
              <a:chOff x="4558349" y="5034866"/>
              <a:chExt cx="703378" cy="892636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5772EE5-861E-47E0-A49F-854BD74533CD}"/>
                  </a:ext>
                </a:extLst>
              </p:cNvPr>
              <p:cNvSpPr/>
              <p:nvPr/>
            </p:nvSpPr>
            <p:spPr>
              <a:xfrm>
                <a:off x="4558349" y="5034866"/>
                <a:ext cx="248502" cy="248502"/>
              </a:xfrm>
              <a:prstGeom prst="ellipse">
                <a:avLst/>
              </a:prstGeom>
              <a:solidFill>
                <a:srgbClr val="283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C0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BE9D6439-E88C-48BB-A2E3-AFA0FCC166D9}"/>
                      </a:ext>
                    </a:extLst>
                  </p:cNvPr>
                  <p:cNvSpPr txBox="1"/>
                  <p:nvPr/>
                </p:nvSpPr>
                <p:spPr>
                  <a:xfrm>
                    <a:off x="4620847" y="5158061"/>
                    <a:ext cx="640880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CA" sz="44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BE9D6439-E88C-48BB-A2E3-AFA0FCC166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0847" y="5158061"/>
                    <a:ext cx="640880" cy="76944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653D1D5-6569-4BE3-99F6-D00CE471BDE7}"/>
                    </a:ext>
                  </a:extLst>
                </p:cNvPr>
                <p:cNvSpPr txBox="1"/>
                <p:nvPr/>
              </p:nvSpPr>
              <p:spPr>
                <a:xfrm>
                  <a:off x="7248591" y="4825057"/>
                  <a:ext cx="1357038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4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653D1D5-6569-4BE3-99F6-D00CE471B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591" y="4825057"/>
                  <a:ext cx="1357038" cy="76944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2AEE13-9FC4-4C65-8725-DB7638E92D4B}"/>
              </a:ext>
            </a:extLst>
          </p:cNvPr>
          <p:cNvGrpSpPr/>
          <p:nvPr/>
        </p:nvGrpSpPr>
        <p:grpSpPr>
          <a:xfrm rot="19419737">
            <a:off x="2401208" y="3512924"/>
            <a:ext cx="3135086" cy="2307772"/>
            <a:chOff x="1930400" y="3062514"/>
            <a:chExt cx="3135086" cy="230777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071460B-15DC-408A-A8F0-909A8C61D0EC}"/>
                </a:ext>
              </a:extLst>
            </p:cNvPr>
            <p:cNvCxnSpPr>
              <a:cxnSpLocks/>
            </p:cNvCxnSpPr>
            <p:nvPr/>
          </p:nvCxnSpPr>
          <p:spPr>
            <a:xfrm>
              <a:off x="2698929" y="3464374"/>
              <a:ext cx="399325" cy="20096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3475B00-D304-4026-851D-D439FC810D2A}"/>
                </a:ext>
              </a:extLst>
            </p:cNvPr>
            <p:cNvCxnSpPr>
              <a:cxnSpLocks/>
            </p:cNvCxnSpPr>
            <p:nvPr/>
          </p:nvCxnSpPr>
          <p:spPr>
            <a:xfrm>
              <a:off x="4183471" y="4487313"/>
              <a:ext cx="324446" cy="29415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0110E3-5B6E-446B-9A23-418FB8A45BF8}"/>
                </a:ext>
              </a:extLst>
            </p:cNvPr>
            <p:cNvSpPr/>
            <p:nvPr/>
          </p:nvSpPr>
          <p:spPr>
            <a:xfrm>
              <a:off x="1930400" y="3062514"/>
              <a:ext cx="3135086" cy="2307772"/>
            </a:xfrm>
            <a:custGeom>
              <a:avLst/>
              <a:gdLst>
                <a:gd name="connsiteX0" fmla="*/ 0 w 3135086"/>
                <a:gd name="connsiteY0" fmla="*/ 0 h 2307772"/>
                <a:gd name="connsiteX1" fmla="*/ 1683657 w 3135086"/>
                <a:gd name="connsiteY1" fmla="*/ 957943 h 2307772"/>
                <a:gd name="connsiteX2" fmla="*/ 3135086 w 3135086"/>
                <a:gd name="connsiteY2" fmla="*/ 2307772 h 230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35086" h="2307772">
                  <a:moveTo>
                    <a:pt x="0" y="0"/>
                  </a:moveTo>
                  <a:cubicBezTo>
                    <a:pt x="580571" y="286657"/>
                    <a:pt x="1161143" y="573314"/>
                    <a:pt x="1683657" y="957943"/>
                  </a:cubicBezTo>
                  <a:cubicBezTo>
                    <a:pt x="2206171" y="1342572"/>
                    <a:pt x="2670628" y="1825172"/>
                    <a:pt x="3135086" y="2307772"/>
                  </a:cubicBezTo>
                </a:path>
              </a:pathLst>
            </a:cu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723241-4972-4117-B271-D8F72BC67D87}"/>
              </a:ext>
            </a:extLst>
          </p:cNvPr>
          <p:cNvCxnSpPr>
            <a:cxnSpLocks/>
          </p:cNvCxnSpPr>
          <p:nvPr/>
        </p:nvCxnSpPr>
        <p:spPr>
          <a:xfrm flipH="1" flipV="1">
            <a:off x="5915195" y="3564112"/>
            <a:ext cx="93246" cy="1111386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8FCF1F7-98B3-432B-8656-C019BAF78D91}"/>
              </a:ext>
            </a:extLst>
          </p:cNvPr>
          <p:cNvSpPr txBox="1"/>
          <p:nvPr/>
        </p:nvSpPr>
        <p:spPr>
          <a:xfrm>
            <a:off x="8756234" y="169350"/>
            <a:ext cx="34445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Covariant derivative “connects” tangent spaces.</a:t>
            </a:r>
            <a:endParaRPr lang="en-CA" sz="24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439171-7558-4CF6-8FF7-8B41595EE1FF}"/>
              </a:ext>
            </a:extLst>
          </p:cNvPr>
          <p:cNvCxnSpPr>
            <a:cxnSpLocks/>
          </p:cNvCxnSpPr>
          <p:nvPr/>
        </p:nvCxnSpPr>
        <p:spPr>
          <a:xfrm flipV="1">
            <a:off x="5990009" y="3917718"/>
            <a:ext cx="1253805" cy="769998"/>
          </a:xfrm>
          <a:prstGeom prst="straightConnector1">
            <a:avLst/>
          </a:prstGeom>
          <a:ln w="127000">
            <a:solidFill>
              <a:srgbClr val="FF62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5639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82">
        <p159:morph option="byObject"/>
      </p:transition>
    </mc:Choice>
    <mc:Fallback xmlns="">
      <p:transition spd="slow" advTm="12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5780EEB-BC52-4E8E-AB69-FF09C11B5800}"/>
              </a:ext>
            </a:extLst>
          </p:cNvPr>
          <p:cNvGrpSpPr/>
          <p:nvPr/>
        </p:nvGrpSpPr>
        <p:grpSpPr>
          <a:xfrm>
            <a:off x="7352070" y="575139"/>
            <a:ext cx="3270666" cy="3172496"/>
            <a:chOff x="4020162" y="0"/>
            <a:chExt cx="4135700" cy="4011568"/>
          </a:xfrm>
          <a:effectLst/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531C778-E283-4A04-B60E-F12C61F4E3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4298" y="0"/>
              <a:ext cx="4011564" cy="401156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E1EA15C-626B-4ECE-95AA-A1D697D24B00}"/>
                </a:ext>
              </a:extLst>
            </p:cNvPr>
            <p:cNvCxnSpPr>
              <a:cxnSpLocks/>
            </p:cNvCxnSpPr>
            <p:nvPr/>
          </p:nvCxnSpPr>
          <p:spPr>
            <a:xfrm>
              <a:off x="4020162" y="0"/>
              <a:ext cx="4011564" cy="401156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EB6C6B-2D2C-4E10-BBCF-00758271D706}"/>
              </a:ext>
            </a:extLst>
          </p:cNvPr>
          <p:cNvCxnSpPr>
            <a:cxnSpLocks/>
          </p:cNvCxnSpPr>
          <p:nvPr/>
        </p:nvCxnSpPr>
        <p:spPr>
          <a:xfrm flipV="1">
            <a:off x="8753404" y="557608"/>
            <a:ext cx="428862" cy="322508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7EE554-FDCF-4CD8-9D7D-45E411FF0E80}"/>
              </a:ext>
            </a:extLst>
          </p:cNvPr>
          <p:cNvCxnSpPr>
            <a:cxnSpLocks/>
          </p:cNvCxnSpPr>
          <p:nvPr/>
        </p:nvCxnSpPr>
        <p:spPr>
          <a:xfrm flipH="1" flipV="1">
            <a:off x="8539149" y="592668"/>
            <a:ext cx="901657" cy="317249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492E64-320A-4701-AEB5-215FC2213077}"/>
              </a:ext>
            </a:extLst>
          </p:cNvPr>
          <p:cNvCxnSpPr>
            <a:cxnSpLocks/>
          </p:cNvCxnSpPr>
          <p:nvPr/>
        </p:nvCxnSpPr>
        <p:spPr>
          <a:xfrm flipV="1">
            <a:off x="7839465" y="413093"/>
            <a:ext cx="2374915" cy="3352073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9835E32-4EFA-416E-B8F8-7B1FD1C1E884}"/>
              </a:ext>
            </a:extLst>
          </p:cNvPr>
          <p:cNvSpPr txBox="1"/>
          <p:nvPr/>
        </p:nvSpPr>
        <p:spPr>
          <a:xfrm>
            <a:off x="171837" y="160194"/>
            <a:ext cx="66872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u="sng" dirty="0">
                <a:solidFill>
                  <a:srgbClr val="FF0000"/>
                </a:solidFill>
              </a:rPr>
              <a:t>Geodesic</a:t>
            </a:r>
          </a:p>
          <a:p>
            <a:r>
              <a:rPr lang="en-GB" sz="4800" dirty="0"/>
              <a:t>= path of a particle when no forces acting on it</a:t>
            </a:r>
            <a:endParaRPr lang="en-CA" sz="4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8735C2-661B-4521-BDCA-FF4E269510AF}"/>
              </a:ext>
            </a:extLst>
          </p:cNvPr>
          <p:cNvSpPr txBox="1"/>
          <p:nvPr/>
        </p:nvSpPr>
        <p:spPr>
          <a:xfrm>
            <a:off x="2900015" y="265220"/>
            <a:ext cx="3505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(relativity 105f)</a:t>
            </a:r>
            <a:endParaRPr lang="en-C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96E56C6-B22A-4DA4-81A1-EC3F38A9A2A8}"/>
                  </a:ext>
                </a:extLst>
              </p:cNvPr>
              <p:cNvSpPr txBox="1"/>
              <p:nvPr/>
            </p:nvSpPr>
            <p:spPr>
              <a:xfrm>
                <a:off x="417216" y="4341843"/>
                <a:ext cx="4754267" cy="1732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96E56C6-B22A-4DA4-81A1-EC3F38A9A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16" y="4341843"/>
                <a:ext cx="4754267" cy="1732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F256199-645B-47CA-98CE-0C7C93FF2E7B}"/>
              </a:ext>
            </a:extLst>
          </p:cNvPr>
          <p:cNvSpPr txBox="1"/>
          <p:nvPr/>
        </p:nvSpPr>
        <p:spPr>
          <a:xfrm>
            <a:off x="681206" y="3510846"/>
            <a:ext cx="3824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632B8D"/>
                </a:solidFill>
              </a:rPr>
              <a:t>4-acceleration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AB4E27-5322-4E35-BDF6-0775F98ED511}"/>
              </a:ext>
            </a:extLst>
          </p:cNvPr>
          <p:cNvGrpSpPr/>
          <p:nvPr/>
        </p:nvGrpSpPr>
        <p:grpSpPr>
          <a:xfrm>
            <a:off x="10140386" y="1106997"/>
            <a:ext cx="1800473" cy="1964264"/>
            <a:chOff x="8612158" y="4480643"/>
            <a:chExt cx="1800473" cy="1964264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C1061CF-8AD8-4D09-B7A1-3D2265B152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9208" y="5148277"/>
              <a:ext cx="0" cy="930729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B5AE8CE-8584-432B-B12B-6C0CB9C38848}"/>
                    </a:ext>
                  </a:extLst>
                </p:cNvPr>
                <p:cNvSpPr txBox="1"/>
                <p:nvPr/>
              </p:nvSpPr>
              <p:spPr>
                <a:xfrm>
                  <a:off x="9822636" y="5737021"/>
                  <a:ext cx="58999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B5AE8CE-8584-432B-B12B-6C0CB9C388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2636" y="5737021"/>
                  <a:ext cx="589995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37AA80C-2EEA-4F2F-A8E0-66D2355D0B7E}"/>
                    </a:ext>
                  </a:extLst>
                </p:cNvPr>
                <p:cNvSpPr txBox="1"/>
                <p:nvPr/>
              </p:nvSpPr>
              <p:spPr>
                <a:xfrm>
                  <a:off x="8612158" y="4480643"/>
                  <a:ext cx="65231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4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37AA80C-2EEA-4F2F-A8E0-66D2355D0B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2158" y="4480643"/>
                  <a:ext cx="652317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90908F8-33D1-4815-82DC-CE8CEE22E72E}"/>
                </a:ext>
              </a:extLst>
            </p:cNvPr>
            <p:cNvCxnSpPr>
              <a:cxnSpLocks/>
            </p:cNvCxnSpPr>
            <p:nvPr/>
          </p:nvCxnSpPr>
          <p:spPr>
            <a:xfrm>
              <a:off x="8909208" y="6079006"/>
              <a:ext cx="901542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F86B68-9D04-4408-9F67-EF5F19B4D193}"/>
                  </a:ext>
                </a:extLst>
              </p:cNvPr>
              <p:cNvSpPr txBox="1"/>
              <p:nvPr/>
            </p:nvSpPr>
            <p:spPr>
              <a:xfrm>
                <a:off x="7434692" y="4202804"/>
                <a:ext cx="3798173" cy="2080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8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8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F86B68-9D04-4408-9F67-EF5F19B4D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692" y="4202804"/>
                <a:ext cx="3798173" cy="2080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1BABF70-B9B3-41E7-A2C1-2B8D4EBBB24D}"/>
              </a:ext>
            </a:extLst>
          </p:cNvPr>
          <p:cNvCxnSpPr>
            <a:cxnSpLocks/>
          </p:cNvCxnSpPr>
          <p:nvPr/>
        </p:nvCxnSpPr>
        <p:spPr>
          <a:xfrm flipV="1">
            <a:off x="7357358" y="483717"/>
            <a:ext cx="3355339" cy="3355340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4EDD9A-55A5-415D-8651-BB406AE996F0}"/>
              </a:ext>
            </a:extLst>
          </p:cNvPr>
          <p:cNvCxnSpPr>
            <a:cxnSpLocks/>
          </p:cNvCxnSpPr>
          <p:nvPr/>
        </p:nvCxnSpPr>
        <p:spPr>
          <a:xfrm>
            <a:off x="7253529" y="483717"/>
            <a:ext cx="3355339" cy="3355340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A319237-1D9E-430E-AFAD-3EF3803DAA94}"/>
              </a:ext>
            </a:extLst>
          </p:cNvPr>
          <p:cNvSpPr txBox="1"/>
          <p:nvPr/>
        </p:nvSpPr>
        <p:spPr>
          <a:xfrm>
            <a:off x="6127087" y="6190390"/>
            <a:ext cx="6007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(includes paths of light)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5A2CB0-25EE-4624-A93F-8BEB0C9554C3}"/>
              </a:ext>
            </a:extLst>
          </p:cNvPr>
          <p:cNvGrpSpPr/>
          <p:nvPr/>
        </p:nvGrpSpPr>
        <p:grpSpPr>
          <a:xfrm>
            <a:off x="2545641" y="5765583"/>
            <a:ext cx="3282632" cy="1117981"/>
            <a:chOff x="2545641" y="5765583"/>
            <a:chExt cx="3282632" cy="11179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496B82-4C51-4832-ABCB-39E408039C81}"/>
                </a:ext>
              </a:extLst>
            </p:cNvPr>
            <p:cNvSpPr txBox="1"/>
            <p:nvPr/>
          </p:nvSpPr>
          <p:spPr>
            <a:xfrm>
              <a:off x="2736591" y="6175678"/>
              <a:ext cx="30916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rgbClr val="FFC000"/>
                  </a:solidFill>
                </a:rPr>
                <a:t>(proper time)</a:t>
              </a:r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6439B81C-21EC-4E89-825E-D74F5ECC9ECD}"/>
                </a:ext>
              </a:extLst>
            </p:cNvPr>
            <p:cNvSpPr/>
            <p:nvPr/>
          </p:nvSpPr>
          <p:spPr>
            <a:xfrm rot="12338500">
              <a:off x="2545641" y="5765583"/>
              <a:ext cx="968948" cy="1034556"/>
            </a:xfrm>
            <a:prstGeom prst="arc">
              <a:avLst/>
            </a:prstGeom>
            <a:ln w="762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30A2E0C-FACA-46A1-97D7-15304B4895DC}"/>
              </a:ext>
            </a:extLst>
          </p:cNvPr>
          <p:cNvSpPr/>
          <p:nvPr/>
        </p:nvSpPr>
        <p:spPr>
          <a:xfrm>
            <a:off x="5297144" y="4791872"/>
            <a:ext cx="1801502" cy="106318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2D1A27-491E-47A8-AA52-2BD617D4980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72040" y="5739120"/>
              <a:ext cx="827640" cy="119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2D1A27-491E-47A8-AA52-2BD617D498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62680" y="5729760"/>
                <a:ext cx="846360" cy="138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0229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55"/>
    </mc:Choice>
    <mc:Fallback xmlns="">
      <p:transition spd="slow" advTm="43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  <p:bldP spid="34" grpId="0"/>
      <p:bldP spid="35" grpId="0"/>
      <p:bldP spid="36" grpId="0"/>
      <p:bldP spid="46" grpId="0"/>
      <p:bldP spid="51" grpId="0"/>
      <p:bldP spid="5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F42BC1-6B61-4A5D-A6C0-BED0BA221526}"/>
                  </a:ext>
                </a:extLst>
              </p:cNvPr>
              <p:cNvSpPr txBox="1"/>
              <p:nvPr/>
            </p:nvSpPr>
            <p:spPr>
              <a:xfrm>
                <a:off x="988172" y="1139096"/>
                <a:ext cx="3798173" cy="2080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GB" sz="8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num>
                      <m:den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8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CA" sz="80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F42BC1-6B61-4A5D-A6C0-BED0BA221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72" y="1139096"/>
                <a:ext cx="3798173" cy="2080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31F5E9CC-93A4-4E98-8A05-DB65FFA798BC}"/>
              </a:ext>
            </a:extLst>
          </p:cNvPr>
          <p:cNvSpPr/>
          <p:nvPr/>
        </p:nvSpPr>
        <p:spPr>
          <a:xfrm>
            <a:off x="5195249" y="1670689"/>
            <a:ext cx="1801502" cy="106318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2281A0-F777-48BD-AE2A-DA9934E43681}"/>
                  </a:ext>
                </a:extLst>
              </p:cNvPr>
              <p:cNvSpPr txBox="1"/>
              <p:nvPr/>
            </p:nvSpPr>
            <p:spPr>
              <a:xfrm>
                <a:off x="8393827" y="1162255"/>
                <a:ext cx="3798173" cy="2080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8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CA" sz="80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2281A0-F777-48BD-AE2A-DA9934E43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827" y="1162255"/>
                <a:ext cx="3798173" cy="20800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45AC499-E488-4A56-89EB-8674D00C4121}"/>
              </a:ext>
            </a:extLst>
          </p:cNvPr>
          <p:cNvSpPr txBox="1"/>
          <p:nvPr/>
        </p:nvSpPr>
        <p:spPr>
          <a:xfrm>
            <a:off x="0" y="146592"/>
            <a:ext cx="5329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Flat space(time)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2EFF3-6D38-4896-B983-4A2F2D00D2A9}"/>
              </a:ext>
            </a:extLst>
          </p:cNvPr>
          <p:cNvSpPr txBox="1"/>
          <p:nvPr/>
        </p:nvSpPr>
        <p:spPr>
          <a:xfrm>
            <a:off x="7360921" y="146592"/>
            <a:ext cx="3920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Manifolds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0DB5BE-7F5E-4E61-97C4-49F72013CB65}"/>
                  </a:ext>
                </a:extLst>
              </p:cNvPr>
              <p:cNvSpPr txBox="1"/>
              <p:nvPr/>
            </p:nvSpPr>
            <p:spPr>
              <a:xfrm>
                <a:off x="6755527" y="3217946"/>
                <a:ext cx="5245973" cy="1934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8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8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8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GB" sz="8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CA" sz="80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0DB5BE-7F5E-4E61-97C4-49F72013C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527" y="3217946"/>
                <a:ext cx="5245973" cy="19348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1196BD-25D7-4C21-B3E6-1C433D9065F5}"/>
                  </a:ext>
                </a:extLst>
              </p:cNvPr>
              <p:cNvSpPr txBox="1"/>
              <p:nvPr/>
            </p:nvSpPr>
            <p:spPr>
              <a:xfrm>
                <a:off x="7429501" y="5215834"/>
                <a:ext cx="4625339" cy="1586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8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8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GB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sub>
                    </m:sSub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GB" sz="8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8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CA" sz="8000" dirty="0"/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1196BD-25D7-4C21-B3E6-1C433D906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1" y="5215834"/>
                <a:ext cx="4625339" cy="15860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4FC9C73-F0DC-488B-B09A-905A5BB706C9}"/>
              </a:ext>
            </a:extLst>
          </p:cNvPr>
          <p:cNvSpPr txBox="1"/>
          <p:nvPr/>
        </p:nvSpPr>
        <p:spPr>
          <a:xfrm>
            <a:off x="114300" y="4507401"/>
            <a:ext cx="6537960" cy="21852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4800" u="sng" dirty="0">
                <a:solidFill>
                  <a:srgbClr val="FF0000"/>
                </a:solidFill>
              </a:rPr>
              <a:t>Geodesic</a:t>
            </a:r>
            <a:r>
              <a:rPr lang="en-GB" sz="4800" dirty="0"/>
              <a:t> = </a:t>
            </a:r>
            <a:br>
              <a:rPr lang="en-GB" sz="4800" dirty="0"/>
            </a:br>
            <a:r>
              <a:rPr lang="en-GB" sz="4400" dirty="0"/>
              <a:t>path of a vector parallel transported parallel to itself</a:t>
            </a:r>
            <a:endParaRPr lang="en-CA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931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05"/>
    </mc:Choice>
    <mc:Fallback xmlns="">
      <p:transition spd="slow" advTm="35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9" grpId="0"/>
      <p:bldP spid="10" grpId="0"/>
      <p:bldP spid="1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1A05678-8BA6-4D4A-9EB5-1473DF522D93}"/>
              </a:ext>
            </a:extLst>
          </p:cNvPr>
          <p:cNvGrpSpPr/>
          <p:nvPr/>
        </p:nvGrpSpPr>
        <p:grpSpPr>
          <a:xfrm>
            <a:off x="622609" y="1201126"/>
            <a:ext cx="4593115" cy="4608147"/>
            <a:chOff x="7467082" y="1224674"/>
            <a:chExt cx="3640212" cy="365212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270D507-D4D3-4774-B08D-B5BF216450B4}"/>
                </a:ext>
              </a:extLst>
            </p:cNvPr>
            <p:cNvGrpSpPr/>
            <p:nvPr/>
          </p:nvGrpSpPr>
          <p:grpSpPr>
            <a:xfrm>
              <a:off x="7467082" y="1322361"/>
              <a:ext cx="3554439" cy="3554439"/>
              <a:chOff x="8261590" y="2445633"/>
              <a:chExt cx="3383130" cy="338313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9206EB1-E9B9-4E5D-8AC4-C63B1BDD029A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E24900E-416B-434A-8357-B5AB1334DAB6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AD20A25-D268-4183-82AE-215EB8C8E647}"/>
                </a:ext>
              </a:extLst>
            </p:cNvPr>
            <p:cNvSpPr/>
            <p:nvPr/>
          </p:nvSpPr>
          <p:spPr>
            <a:xfrm>
              <a:off x="9167320" y="1224674"/>
              <a:ext cx="196947" cy="19694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527CB6-E633-4E70-B924-2E54D12D403B}"/>
                </a:ext>
              </a:extLst>
            </p:cNvPr>
            <p:cNvSpPr/>
            <p:nvPr/>
          </p:nvSpPr>
          <p:spPr>
            <a:xfrm>
              <a:off x="10910347" y="3343226"/>
              <a:ext cx="196947" cy="19694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B750B7-F2E1-4FFD-BC5B-4983D477533E}"/>
              </a:ext>
            </a:extLst>
          </p:cNvPr>
          <p:cNvCxnSpPr>
            <a:cxnSpLocks/>
          </p:cNvCxnSpPr>
          <p:nvPr/>
        </p:nvCxnSpPr>
        <p:spPr>
          <a:xfrm>
            <a:off x="2895355" y="1304212"/>
            <a:ext cx="1946977" cy="297678"/>
          </a:xfrm>
          <a:prstGeom prst="straightConnector1">
            <a:avLst/>
          </a:prstGeom>
          <a:ln w="101600">
            <a:solidFill>
              <a:srgbClr val="4F22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764BF1-FF1A-4754-BD1F-7613825319BD}"/>
              </a:ext>
            </a:extLst>
          </p:cNvPr>
          <p:cNvCxnSpPr>
            <a:cxnSpLocks/>
          </p:cNvCxnSpPr>
          <p:nvPr/>
        </p:nvCxnSpPr>
        <p:spPr>
          <a:xfrm>
            <a:off x="5137800" y="3980242"/>
            <a:ext cx="0" cy="1962319"/>
          </a:xfrm>
          <a:prstGeom prst="straightConnector1">
            <a:avLst/>
          </a:prstGeom>
          <a:ln w="101600">
            <a:solidFill>
              <a:srgbClr val="C39BE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90C42A-58E4-4167-96DF-E08DAE90B666}"/>
              </a:ext>
            </a:extLst>
          </p:cNvPr>
          <p:cNvCxnSpPr>
            <a:cxnSpLocks/>
          </p:cNvCxnSpPr>
          <p:nvPr/>
        </p:nvCxnSpPr>
        <p:spPr>
          <a:xfrm rot="19500470">
            <a:off x="5397028" y="2609370"/>
            <a:ext cx="0" cy="1962319"/>
          </a:xfrm>
          <a:prstGeom prst="straightConnector1">
            <a:avLst/>
          </a:prstGeom>
          <a:ln w="101600">
            <a:solidFill>
              <a:srgbClr val="A163C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190843-6595-4790-A432-C921DFB913CA}"/>
              </a:ext>
            </a:extLst>
          </p:cNvPr>
          <p:cNvCxnSpPr>
            <a:cxnSpLocks/>
          </p:cNvCxnSpPr>
          <p:nvPr/>
        </p:nvCxnSpPr>
        <p:spPr>
          <a:xfrm rot="18000000">
            <a:off x="4875244" y="1350503"/>
            <a:ext cx="0" cy="1962319"/>
          </a:xfrm>
          <a:prstGeom prst="straightConnector1">
            <a:avLst/>
          </a:prstGeom>
          <a:ln w="101600">
            <a:solidFill>
              <a:srgbClr val="7332A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67F94A-C49B-4E55-BB6B-48071892C865}"/>
              </a:ext>
            </a:extLst>
          </p:cNvPr>
          <p:cNvSpPr txBox="1"/>
          <p:nvPr/>
        </p:nvSpPr>
        <p:spPr>
          <a:xfrm>
            <a:off x="6096000" y="485300"/>
            <a:ext cx="59449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u="sng" dirty="0">
                <a:solidFill>
                  <a:srgbClr val="FF0000"/>
                </a:solidFill>
              </a:rPr>
              <a:t>Geodesic</a:t>
            </a:r>
            <a:r>
              <a:rPr lang="en-GB" sz="4800" dirty="0"/>
              <a:t>:</a:t>
            </a:r>
            <a:br>
              <a:rPr lang="en-GB" sz="4800" dirty="0"/>
            </a:br>
            <a:r>
              <a:rPr lang="en-GB" sz="4800" dirty="0"/>
              <a:t>path resulting from parallel transporting a vector parallel to itself.</a:t>
            </a:r>
            <a:endParaRPr lang="en-CA" sz="4400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78DD6B8-E7D8-42B6-981A-58BCD96E76B6}"/>
              </a:ext>
            </a:extLst>
          </p:cNvPr>
          <p:cNvSpPr/>
          <p:nvPr/>
        </p:nvSpPr>
        <p:spPr>
          <a:xfrm rot="19776822">
            <a:off x="769419" y="1221185"/>
            <a:ext cx="4261244" cy="4977132"/>
          </a:xfrm>
          <a:prstGeom prst="arc">
            <a:avLst>
              <a:gd name="adj1" fmla="val 18069979"/>
              <a:gd name="adj2" fmla="val 2332061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8C0A2-DA3F-4747-BABB-680F6C935793}"/>
              </a:ext>
            </a:extLst>
          </p:cNvPr>
          <p:cNvSpPr txBox="1"/>
          <p:nvPr/>
        </p:nvSpPr>
        <p:spPr>
          <a:xfrm>
            <a:off x="6096000" y="4249042"/>
            <a:ext cx="59449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(result is straightest possible path on a curved surface)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738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415">
        <p:fade/>
      </p:transition>
    </mc:Choice>
    <mc:Fallback xmlns="">
      <p:transition spd="med" advTm="164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21A7442-CB53-470B-8106-226ADBEACBA7}"/>
              </a:ext>
            </a:extLst>
          </p:cNvPr>
          <p:cNvGrpSpPr/>
          <p:nvPr/>
        </p:nvGrpSpPr>
        <p:grpSpPr>
          <a:xfrm>
            <a:off x="202327" y="304217"/>
            <a:ext cx="4983479" cy="4672226"/>
            <a:chOff x="385207" y="304217"/>
            <a:chExt cx="4983479" cy="46722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F2B4F66-3A67-4D00-BDC2-F42F204236F7}"/>
                    </a:ext>
                  </a:extLst>
                </p:cNvPr>
                <p:cNvSpPr txBox="1"/>
                <p:nvPr/>
              </p:nvSpPr>
              <p:spPr>
                <a:xfrm>
                  <a:off x="385207" y="1881557"/>
                  <a:ext cx="4983479" cy="309488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72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sz="7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a14:m>
                  <a:r>
                    <a:rPr lang="en-CA" sz="7200" dirty="0"/>
                    <a:t>  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7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7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a14:m>
                  <a:r>
                    <a:rPr lang="en-CA" sz="7200" dirty="0"/>
                    <a:t> 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F2B4F66-3A67-4D00-BDC2-F42F204236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07" y="1881557"/>
                  <a:ext cx="4983479" cy="3094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14DB2C-6275-44EC-B403-5519C0CAEAC6}"/>
                </a:ext>
              </a:extLst>
            </p:cNvPr>
            <p:cNvSpPr txBox="1"/>
            <p:nvPr/>
          </p:nvSpPr>
          <p:spPr>
            <a:xfrm>
              <a:off x="385207" y="304217"/>
              <a:ext cx="4983479" cy="15696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Geodesic Equation</a:t>
              </a:r>
              <a:br>
                <a:rPr lang="en-GB" sz="4800" dirty="0"/>
              </a:br>
              <a:r>
                <a:rPr lang="en-GB" sz="4800" dirty="0"/>
                <a:t>(abstract version)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17B179-3C4F-43AE-8315-3D89B5C93427}"/>
              </a:ext>
            </a:extLst>
          </p:cNvPr>
          <p:cNvGrpSpPr/>
          <p:nvPr/>
        </p:nvGrpSpPr>
        <p:grpSpPr>
          <a:xfrm>
            <a:off x="5913120" y="304217"/>
            <a:ext cx="6031626" cy="3013864"/>
            <a:chOff x="6366907" y="2654844"/>
            <a:chExt cx="5242559" cy="30138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BF218D4-E940-4C8D-AA00-E3DD5D6D9331}"/>
                    </a:ext>
                  </a:extLst>
                </p:cNvPr>
                <p:cNvSpPr txBox="1"/>
                <p:nvPr/>
              </p:nvSpPr>
              <p:spPr>
                <a:xfrm>
                  <a:off x="6366907" y="4217670"/>
                  <a:ext cx="5242559" cy="145103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4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4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4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4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4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BF218D4-E940-4C8D-AA00-E3DD5D6D93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6907" y="4217670"/>
                  <a:ext cx="5242559" cy="145103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BCBDB7-293A-43BA-9858-7B092BDEACD5}"/>
                </a:ext>
              </a:extLst>
            </p:cNvPr>
            <p:cNvSpPr txBox="1"/>
            <p:nvPr/>
          </p:nvSpPr>
          <p:spPr>
            <a:xfrm>
              <a:off x="6366907" y="2654844"/>
              <a:ext cx="5242559" cy="15696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4800" dirty="0"/>
                <a:t>Geodesic Equation</a:t>
              </a:r>
              <a:br>
                <a:rPr lang="en-GB" sz="4800" dirty="0"/>
              </a:br>
              <a:r>
                <a:rPr lang="en-GB" sz="4800" dirty="0"/>
                <a:t>(coordinate version)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3CD86A6-A7CB-4387-9C79-8A2FE141D797}"/>
              </a:ext>
            </a:extLst>
          </p:cNvPr>
          <p:cNvGrpSpPr/>
          <p:nvPr/>
        </p:nvGrpSpPr>
        <p:grpSpPr>
          <a:xfrm>
            <a:off x="4032540" y="2179256"/>
            <a:ext cx="7251093" cy="4690269"/>
            <a:chOff x="4032540" y="2179256"/>
            <a:chExt cx="7251093" cy="46902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9D6D82D-267D-41AD-B755-2FF3038C42A8}"/>
                    </a:ext>
                  </a:extLst>
                </p:cNvPr>
                <p:cNvSpPr txBox="1"/>
                <p:nvPr/>
              </p:nvSpPr>
              <p:spPr>
                <a:xfrm>
                  <a:off x="6696273" y="3668136"/>
                  <a:ext cx="4465319" cy="2616614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6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num>
                        <m:den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6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6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CA" sz="6000" dirty="0"/>
                    <a:t> </a:t>
                  </a:r>
                </a:p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CA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9D6D82D-267D-41AD-B755-2FF3038C4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6273" y="3668136"/>
                  <a:ext cx="4465319" cy="26166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2BEA3F-E713-45F1-B595-E3BC80F768D2}"/>
                </a:ext>
              </a:extLst>
            </p:cNvPr>
            <p:cNvSpPr txBox="1"/>
            <p:nvPr/>
          </p:nvSpPr>
          <p:spPr>
            <a:xfrm>
              <a:off x="6818314" y="6284750"/>
              <a:ext cx="446531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>
                  <a:solidFill>
                    <a:srgbClr val="00B050"/>
                  </a:solidFill>
                </a:rPr>
                <a:t>(expand vector in a basis)</a:t>
              </a:r>
              <a:endParaRPr lang="en-CA" sz="3200" dirty="0">
                <a:solidFill>
                  <a:srgbClr val="00B050"/>
                </a:solidFill>
              </a:endParaRPr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55CD15E3-DB7E-4522-A601-C0CE892D2B39}"/>
                </a:ext>
              </a:extLst>
            </p:cNvPr>
            <p:cNvSpPr/>
            <p:nvPr/>
          </p:nvSpPr>
          <p:spPr>
            <a:xfrm rot="5400000">
              <a:off x="4032540" y="2179256"/>
              <a:ext cx="2499488" cy="2499488"/>
            </a:xfrm>
            <a:prstGeom prst="arc">
              <a:avLst/>
            </a:prstGeom>
            <a:ln w="1778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2E1A647-2C0B-49E0-AA5B-B1FD3A3E848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18280" y="3718080"/>
              <a:ext cx="2288160" cy="2614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2E1A647-2C0B-49E0-AA5B-B1FD3A3E84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08920" y="3708720"/>
                <a:ext cx="2306880" cy="2633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3839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53"/>
    </mc:Choice>
    <mc:Fallback xmlns="">
      <p:transition spd="slow" advTm="34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121C54-F3DE-4192-950B-5429F5E441F7}"/>
                  </a:ext>
                </a:extLst>
              </p:cNvPr>
              <p:cNvSpPr txBox="1"/>
              <p:nvPr/>
            </p:nvSpPr>
            <p:spPr>
              <a:xfrm>
                <a:off x="38100" y="-76200"/>
                <a:ext cx="10363200" cy="5969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40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d>
                            <m:dPr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40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d>
                            <m:dPr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4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GB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000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  <m:sup>
                              <m:r>
                                <a:rPr lang="en-GB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p>
                              </m:sSup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GB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000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  <m:sup>
                              <m:r>
                                <a:rPr lang="en-GB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GB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000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  <m:sup>
                              <m:r>
                                <a:rPr lang="en-GB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GB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4000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  <m:sup>
                              <m:r>
                                <a:rPr lang="en-GB" sz="4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121C54-F3DE-4192-950B-5429F5E44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-76200"/>
                <a:ext cx="10363200" cy="5969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E88001-FBAF-4C17-B7F8-316C201864DC}"/>
                  </a:ext>
                </a:extLst>
              </p:cNvPr>
              <p:cNvSpPr txBox="1"/>
              <p:nvPr/>
            </p:nvSpPr>
            <p:spPr>
              <a:xfrm>
                <a:off x="1295400" y="5929528"/>
                <a:ext cx="6553200" cy="890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E88001-FBAF-4C17-B7F8-316C20186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929528"/>
                <a:ext cx="6553200" cy="8903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47777B-732E-493B-96D3-89DA3431DEDD}"/>
                  </a:ext>
                </a:extLst>
              </p:cNvPr>
              <p:cNvSpPr txBox="1"/>
              <p:nvPr/>
            </p:nvSpPr>
            <p:spPr>
              <a:xfrm>
                <a:off x="8093613" y="647076"/>
                <a:ext cx="3741174" cy="8674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47777B-732E-493B-96D3-89DA3431D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613" y="647076"/>
                <a:ext cx="3741174" cy="8674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8F08852-DA51-414D-85E8-EBB0EE7DC07E}"/>
              </a:ext>
            </a:extLst>
          </p:cNvPr>
          <p:cNvSpPr/>
          <p:nvPr/>
        </p:nvSpPr>
        <p:spPr>
          <a:xfrm>
            <a:off x="2084657" y="-76200"/>
            <a:ext cx="3962400" cy="857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6021D8-EDAC-4634-8D82-0BA07390CE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74720" y="337680"/>
              <a:ext cx="9272880" cy="5564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6021D8-EDAC-4634-8D82-0BA07390CE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5360" y="328320"/>
                <a:ext cx="9291600" cy="5583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4750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76"/>
    </mc:Choice>
    <mc:Fallback xmlns="">
      <p:transition spd="slow" advTm="68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  <p:bldP spid="5" grpId="0" animBg="1"/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0BA191-DB56-408A-82BF-E619431BD7B9}"/>
                  </a:ext>
                </a:extLst>
              </p:cNvPr>
              <p:cNvSpPr txBox="1"/>
              <p:nvPr/>
            </p:nvSpPr>
            <p:spPr>
              <a:xfrm>
                <a:off x="457200" y="220980"/>
                <a:ext cx="11734800" cy="1267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60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  <m:sup>
                              <m: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0BA191-DB56-408A-82BF-E619431BD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20980"/>
                <a:ext cx="11734800" cy="1267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65108E-0D8C-47B4-BB9D-71DD2D2BCB75}"/>
                  </a:ext>
                </a:extLst>
              </p:cNvPr>
              <p:cNvSpPr txBox="1"/>
              <p:nvPr/>
            </p:nvSpPr>
            <p:spPr>
              <a:xfrm>
                <a:off x="457200" y="3981934"/>
                <a:ext cx="4274820" cy="26550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GB" sz="6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 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</m:oMath>
                </a14:m>
                <a:endParaRPr lang="en-GB" sz="6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65108E-0D8C-47B4-BB9D-71DD2D2BC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981934"/>
                <a:ext cx="4274820" cy="26550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69F850-BBA3-4B54-802E-321BD201815B}"/>
                  </a:ext>
                </a:extLst>
              </p:cNvPr>
              <p:cNvSpPr txBox="1"/>
              <p:nvPr/>
            </p:nvSpPr>
            <p:spPr>
              <a:xfrm>
                <a:off x="985438" y="1623141"/>
                <a:ext cx="11297265" cy="1513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6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60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69F850-BBA3-4B54-802E-321BD2018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38" y="1623141"/>
                <a:ext cx="11297265" cy="15134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34877F-1914-4BD1-8659-A9034DC94BE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5880" y="4080240"/>
              <a:ext cx="3225960" cy="2655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34877F-1914-4BD1-8659-A9034DC94B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6520" y="4070880"/>
                <a:ext cx="3244680" cy="2673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78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27"/>
    </mc:Choice>
    <mc:Fallback xmlns="">
      <p:transition spd="slow" advTm="18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0260E0-5F58-4867-AB47-F14C1A9085FB}"/>
                  </a:ext>
                </a:extLst>
              </p:cNvPr>
              <p:cNvSpPr txBox="1"/>
              <p:nvPr/>
            </p:nvSpPr>
            <p:spPr>
              <a:xfrm>
                <a:off x="985438" y="1623141"/>
                <a:ext cx="11297265" cy="2973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6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60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GB" sz="6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d>
                          <m:d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6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60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0260E0-5F58-4867-AB47-F14C1A908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38" y="1623141"/>
                <a:ext cx="11297265" cy="29731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CEAD02-FA37-47F7-8018-3BF057E04B85}"/>
                  </a:ext>
                </a:extLst>
              </p:cNvPr>
              <p:cNvSpPr txBox="1"/>
              <p:nvPr/>
            </p:nvSpPr>
            <p:spPr>
              <a:xfrm>
                <a:off x="158616" y="4777952"/>
                <a:ext cx="11371366" cy="194508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0=         </m:t>
                      </m:r>
                      <m:f>
                        <m:f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</m:num>
                        <m:den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6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6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 </m:t>
                      </m:r>
                      <m:sSubSup>
                        <m:sSubSupPr>
                          <m:ctrlP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6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f>
                        <m:f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num>
                        <m:den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6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num>
                        <m:den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6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CEAD02-FA37-47F7-8018-3BF057E04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16" y="4777952"/>
                <a:ext cx="11371366" cy="1945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04C94D-BA8D-47C4-8070-5F009BA9D754}"/>
                  </a:ext>
                </a:extLst>
              </p:cNvPr>
              <p:cNvSpPr txBox="1"/>
              <p:nvPr/>
            </p:nvSpPr>
            <p:spPr>
              <a:xfrm>
                <a:off x="457200" y="220980"/>
                <a:ext cx="11734800" cy="1267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60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  <m:sup>
                              <m: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04C94D-BA8D-47C4-8070-5F009BA9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20980"/>
                <a:ext cx="11734800" cy="12677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392991-D976-4B03-B092-E6445034A3E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89880" y="2999520"/>
              <a:ext cx="3995280" cy="1870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392991-D976-4B03-B092-E6445034A3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80520" y="2990160"/>
                <a:ext cx="4014000" cy="1888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4954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055">
        <p:fade/>
      </p:transition>
    </mc:Choice>
    <mc:Fallback xmlns="">
      <p:transition spd="med" advTm="220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7287C-9DFD-434D-9441-63A506EA08DA}"/>
              </a:ext>
            </a:extLst>
          </p:cNvPr>
          <p:cNvSpPr txBox="1"/>
          <p:nvPr/>
        </p:nvSpPr>
        <p:spPr>
          <a:xfrm>
            <a:off x="340442" y="228600"/>
            <a:ext cx="11511115" cy="28623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u="sng" dirty="0"/>
              <a:t>Equivalence Principle</a:t>
            </a:r>
            <a:r>
              <a:rPr lang="en-GB" sz="3600" dirty="0"/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In small regions of spacetime, we can never detect the existence of gravity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Locally, we can always attribute the effects of gravity to being in an inertial or non-inertial frame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EA6839-15AD-4AC0-B109-6B067B21CFAC}"/>
              </a:ext>
            </a:extLst>
          </p:cNvPr>
          <p:cNvGrpSpPr/>
          <p:nvPr/>
        </p:nvGrpSpPr>
        <p:grpSpPr>
          <a:xfrm>
            <a:off x="217080" y="3326243"/>
            <a:ext cx="5447002" cy="3449304"/>
            <a:chOff x="217080" y="3326243"/>
            <a:chExt cx="5447002" cy="34493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74F3FCA-68FB-4F4B-8F53-E586585913EA}"/>
                </a:ext>
              </a:extLst>
            </p:cNvPr>
            <p:cNvGrpSpPr/>
            <p:nvPr/>
          </p:nvGrpSpPr>
          <p:grpSpPr>
            <a:xfrm>
              <a:off x="217080" y="3326243"/>
              <a:ext cx="5447002" cy="3449304"/>
              <a:chOff x="217080" y="3326243"/>
              <a:chExt cx="5447002" cy="344930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80F0147-8FDF-48FD-B691-1A05055B1A63}"/>
                  </a:ext>
                </a:extLst>
              </p:cNvPr>
              <p:cNvGrpSpPr/>
              <p:nvPr/>
            </p:nvGrpSpPr>
            <p:grpSpPr>
              <a:xfrm>
                <a:off x="217080" y="3326243"/>
                <a:ext cx="3284860" cy="3449304"/>
                <a:chOff x="1545319" y="2118793"/>
                <a:chExt cx="4513263" cy="4739207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96D3CDB3-D282-4F10-AB93-D875720267A7}"/>
                    </a:ext>
                  </a:extLst>
                </p:cNvPr>
                <p:cNvGrpSpPr/>
                <p:nvPr/>
              </p:nvGrpSpPr>
              <p:grpSpPr>
                <a:xfrm>
                  <a:off x="1545319" y="2118793"/>
                  <a:ext cx="4513263" cy="4739207"/>
                  <a:chOff x="1545319" y="2118793"/>
                  <a:chExt cx="4513263" cy="4739207"/>
                </a:xfrm>
              </p:grpSpPr>
              <p:pic>
                <p:nvPicPr>
                  <p:cNvPr id="10" name="Picture 2">
                    <a:extLst>
                      <a:ext uri="{FF2B5EF4-FFF2-40B4-BE49-F238E27FC236}">
                        <a16:creationId xmlns:a16="http://schemas.microsoft.com/office/drawing/2014/main" id="{6AB941CD-C863-4181-905F-7ECE8CFAC66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45319" y="2118793"/>
                    <a:ext cx="4513263" cy="4739207"/>
                  </a:xfrm>
                  <a:prstGeom prst="rect">
                    <a:avLst/>
                  </a:prstGeom>
                  <a:noFill/>
                  <a:effectLst>
                    <a:softEdge rad="317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BA9C9517-65CE-4B8F-96B8-8816B04F1667}"/>
                      </a:ext>
                    </a:extLst>
                  </p:cNvPr>
                  <p:cNvGrpSpPr/>
                  <p:nvPr/>
                </p:nvGrpSpPr>
                <p:grpSpPr>
                  <a:xfrm>
                    <a:off x="3183619" y="3406394"/>
                    <a:ext cx="1390650" cy="1924050"/>
                    <a:chOff x="2609850" y="3981450"/>
                    <a:chExt cx="1390650" cy="1924050"/>
                  </a:xfrm>
                </p:grpSpPr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6F232556-5D86-42CA-BB2F-6B64DD047A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9850" y="3981450"/>
                      <a:ext cx="1390650" cy="1924050"/>
                    </a:xfrm>
                    <a:prstGeom prst="rect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76200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9430B254-2FF8-477A-9459-6C60151B2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52750" y="4248150"/>
                      <a:ext cx="419100" cy="1371600"/>
                    </a:xfrm>
                    <a:prstGeom prst="rect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pic>
              <p:nvPicPr>
                <p:cNvPr id="9" name="Picture 2" descr="Basketball, Ball, Sport, Orange Ball, Round, Cut Out">
                  <a:extLst>
                    <a:ext uri="{FF2B5EF4-FFF2-40B4-BE49-F238E27FC236}">
                      <a16:creationId xmlns:a16="http://schemas.microsoft.com/office/drawing/2014/main" id="{6A4AC6C8-EA4A-4F36-B077-35B190C469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69841" y="4039307"/>
                  <a:ext cx="690103" cy="6901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70A8A20-1342-4AFF-8D9C-31D05A7A5AE4}"/>
                  </a:ext>
                </a:extLst>
              </p:cNvPr>
              <p:cNvGrpSpPr/>
              <p:nvPr/>
            </p:nvGrpSpPr>
            <p:grpSpPr>
              <a:xfrm>
                <a:off x="3928049" y="3837268"/>
                <a:ext cx="1736033" cy="2644276"/>
                <a:chOff x="8096683" y="2261006"/>
                <a:chExt cx="2385237" cy="3633133"/>
              </a:xfrm>
            </p:grpSpPr>
            <p:pic>
              <p:nvPicPr>
                <p:cNvPr id="16" name="Picture 4" descr="Image result for grass">
                  <a:extLst>
                    <a:ext uri="{FF2B5EF4-FFF2-40B4-BE49-F238E27FC236}">
                      <a16:creationId xmlns:a16="http://schemas.microsoft.com/office/drawing/2014/main" id="{36648D4F-58BE-40B0-89CE-B5BD411DC3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0000"/>
                <a:stretch/>
              </p:blipFill>
              <p:spPr bwMode="auto">
                <a:xfrm>
                  <a:off x="8096683" y="5313260"/>
                  <a:ext cx="2385237" cy="5808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75E9C0A-8CE7-45B7-9FB9-7F72E6E87B60}"/>
                    </a:ext>
                  </a:extLst>
                </p:cNvPr>
                <p:cNvGrpSpPr/>
                <p:nvPr/>
              </p:nvGrpSpPr>
              <p:grpSpPr>
                <a:xfrm>
                  <a:off x="8536825" y="2261006"/>
                  <a:ext cx="1390650" cy="2505805"/>
                  <a:chOff x="8536825" y="2761221"/>
                  <a:chExt cx="1390650" cy="2505805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DD4B3E51-567C-425D-9734-4CBC3D02F826}"/>
                      </a:ext>
                    </a:extLst>
                  </p:cNvPr>
                  <p:cNvSpPr/>
                  <p:nvPr/>
                </p:nvSpPr>
                <p:spPr>
                  <a:xfrm>
                    <a:off x="8536825" y="3342976"/>
                    <a:ext cx="1390650" cy="192405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762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pic>
                <p:nvPicPr>
                  <p:cNvPr id="20" name="Picture 2" descr="Basketball, Ball, Sport, Orange Ball, Round, Cut Out">
                    <a:extLst>
                      <a:ext uri="{FF2B5EF4-FFF2-40B4-BE49-F238E27FC236}">
                        <a16:creationId xmlns:a16="http://schemas.microsoft.com/office/drawing/2014/main" id="{1FC29893-F65F-4FD9-8DDB-F1DBDAFCFD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05376" y="3990109"/>
                    <a:ext cx="690103" cy="69010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E4AA49BF-B064-490C-B53D-E7F214AE879B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9018514" y="2703243"/>
                    <a:ext cx="463826" cy="579782"/>
                    <a:chOff x="2420179" y="7500731"/>
                    <a:chExt cx="463826" cy="579782"/>
                  </a:xfrm>
                </p:grpSpPr>
                <p:cxnSp>
                  <p:nvCxnSpPr>
                    <p:cNvPr id="26" name="Straight Connector 25">
                      <a:extLst>
                        <a:ext uri="{FF2B5EF4-FFF2-40B4-BE49-F238E27FC236}">
                          <a16:creationId xmlns:a16="http://schemas.microsoft.com/office/drawing/2014/main" id="{B9FEB88C-31B4-4A8F-A346-8B20470CEDA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2645466" y="7552359"/>
                      <a:ext cx="0" cy="450574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Straight Connector 26">
                      <a:extLst>
                        <a:ext uri="{FF2B5EF4-FFF2-40B4-BE49-F238E27FC236}">
                          <a16:creationId xmlns:a16="http://schemas.microsoft.com/office/drawing/2014/main" id="{25C1D546-7179-4933-BF09-1CDB2383B5C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2761423" y="7384774"/>
                      <a:ext cx="0" cy="231913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Connector 27">
                      <a:extLst>
                        <a:ext uri="{FF2B5EF4-FFF2-40B4-BE49-F238E27FC236}">
                          <a16:creationId xmlns:a16="http://schemas.microsoft.com/office/drawing/2014/main" id="{53E79DA8-82F4-4CDE-9C3D-79C358622E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>
                      <a:off x="2834692" y="8031200"/>
                      <a:ext cx="0" cy="98626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8A585B96-6464-4077-8C2C-50445B1F2A02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8999355" y="3506260"/>
                    <a:ext cx="502143" cy="382253"/>
                    <a:chOff x="2141883" y="7500730"/>
                    <a:chExt cx="742121" cy="579783"/>
                  </a:xfrm>
                </p:grpSpPr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96525C03-E4C0-4596-819A-9585A0B3CC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41883" y="7777646"/>
                      <a:ext cx="728870" cy="0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Connector 23">
                      <a:extLst>
                        <a:ext uri="{FF2B5EF4-FFF2-40B4-BE49-F238E27FC236}">
                          <a16:creationId xmlns:a16="http://schemas.microsoft.com/office/drawing/2014/main" id="{FD8A42C9-4CFC-487F-8BAA-57CE94C4054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20179" y="7500730"/>
                      <a:ext cx="457200" cy="0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Straight Connector 24">
                      <a:extLst>
                        <a:ext uri="{FF2B5EF4-FFF2-40B4-BE49-F238E27FC236}">
                          <a16:creationId xmlns:a16="http://schemas.microsoft.com/office/drawing/2014/main" id="{172C3C67-EFDE-4D8C-B104-EE94DF5A9D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671970" y="8080513"/>
                      <a:ext cx="212034" cy="0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5" name="Arrow: Left-Right 4">
              <a:extLst>
                <a:ext uri="{FF2B5EF4-FFF2-40B4-BE49-F238E27FC236}">
                  <a16:creationId xmlns:a16="http://schemas.microsoft.com/office/drawing/2014/main" id="{BD00415D-7A70-4543-A377-E877301A88AD}"/>
                </a:ext>
              </a:extLst>
            </p:cNvPr>
            <p:cNvSpPr/>
            <p:nvPr/>
          </p:nvSpPr>
          <p:spPr>
            <a:xfrm>
              <a:off x="2565091" y="4731680"/>
              <a:ext cx="1497942" cy="552020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552D21-775F-4604-9478-D307916CCFCF}"/>
              </a:ext>
            </a:extLst>
          </p:cNvPr>
          <p:cNvGrpSpPr/>
          <p:nvPr/>
        </p:nvGrpSpPr>
        <p:grpSpPr>
          <a:xfrm>
            <a:off x="6631006" y="3429000"/>
            <a:ext cx="5343914" cy="3405066"/>
            <a:chOff x="6631006" y="3429000"/>
            <a:chExt cx="5343914" cy="340506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876E1F9-E41A-42B5-BF34-ABD2DF714060}"/>
                </a:ext>
              </a:extLst>
            </p:cNvPr>
            <p:cNvGrpSpPr/>
            <p:nvPr/>
          </p:nvGrpSpPr>
          <p:grpSpPr>
            <a:xfrm>
              <a:off x="6631006" y="3429000"/>
              <a:ext cx="5343914" cy="3405066"/>
              <a:chOff x="2086189" y="9599363"/>
              <a:chExt cx="3593416" cy="2289674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31F8AA0B-B4CC-4A66-8FA1-CA3F59F90C10}"/>
                  </a:ext>
                </a:extLst>
              </p:cNvPr>
              <p:cNvGrpSpPr/>
              <p:nvPr/>
            </p:nvGrpSpPr>
            <p:grpSpPr>
              <a:xfrm>
                <a:off x="2086189" y="9599363"/>
                <a:ext cx="2180513" cy="2289674"/>
                <a:chOff x="8554226" y="1943100"/>
                <a:chExt cx="2180513" cy="2289674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1EB30DE3-AC9B-4933-AE84-4967A2285F10}"/>
                    </a:ext>
                  </a:extLst>
                </p:cNvPr>
                <p:cNvGrpSpPr/>
                <p:nvPr/>
              </p:nvGrpSpPr>
              <p:grpSpPr>
                <a:xfrm>
                  <a:off x="8554226" y="1943100"/>
                  <a:ext cx="2180513" cy="2289674"/>
                  <a:chOff x="7219950" y="2950725"/>
                  <a:chExt cx="4513263" cy="4739207"/>
                </a:xfrm>
              </p:grpSpPr>
              <p:pic>
                <p:nvPicPr>
                  <p:cNvPr id="35" name="Picture 2">
                    <a:extLst>
                      <a:ext uri="{FF2B5EF4-FFF2-40B4-BE49-F238E27FC236}">
                        <a16:creationId xmlns:a16="http://schemas.microsoft.com/office/drawing/2014/main" id="{A2F8F5D2-06C7-4E75-8EA2-994FF6F3BA3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219950" y="2950725"/>
                    <a:ext cx="4513263" cy="4739207"/>
                  </a:xfrm>
                  <a:prstGeom prst="rect">
                    <a:avLst/>
                  </a:prstGeom>
                  <a:noFill/>
                  <a:effectLst>
                    <a:softEdge rad="317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BF3BB50D-FCBD-45B3-89C8-63A495988701}"/>
                      </a:ext>
                    </a:extLst>
                  </p:cNvPr>
                  <p:cNvGrpSpPr/>
                  <p:nvPr/>
                </p:nvGrpSpPr>
                <p:grpSpPr>
                  <a:xfrm>
                    <a:off x="8858250" y="3829050"/>
                    <a:ext cx="1390650" cy="3803733"/>
                    <a:chOff x="8858250" y="3829050"/>
                    <a:chExt cx="1390650" cy="3803733"/>
                  </a:xfrm>
                </p:grpSpPr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BBF299DB-851F-4E07-A46C-88F3F34673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58250" y="3829050"/>
                      <a:ext cx="1390650" cy="1924050"/>
                      <a:chOff x="2609850" y="3981450"/>
                      <a:chExt cx="1390650" cy="1924050"/>
                    </a:xfrm>
                  </p:grpSpPr>
                  <p:sp>
                    <p:nvSpPr>
                      <p:cNvPr id="43" name="Rectangle 42">
                        <a:extLst>
                          <a:ext uri="{FF2B5EF4-FFF2-40B4-BE49-F238E27FC236}">
                            <a16:creationId xmlns:a16="http://schemas.microsoft.com/office/drawing/2014/main" id="{E93ABF26-B9C6-4844-AA14-9AA1141F39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09850" y="3981450"/>
                        <a:ext cx="1390650" cy="192405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 w="76200"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4" name="Rectangle 43">
                        <a:extLst>
                          <a:ext uri="{FF2B5EF4-FFF2-40B4-BE49-F238E27FC236}">
                            <a16:creationId xmlns:a16="http://schemas.microsoft.com/office/drawing/2014/main" id="{721D6D16-7432-4197-8F1E-85BABEA586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52750" y="4248150"/>
                        <a:ext cx="419100" cy="137160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8" name="Group 37">
                      <a:extLst>
                        <a:ext uri="{FF2B5EF4-FFF2-40B4-BE49-F238E27FC236}">
                          <a16:creationId xmlns:a16="http://schemas.microsoft.com/office/drawing/2014/main" id="{ADCACD45-82EF-4D7F-8936-39EF42FA64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20200" y="6083216"/>
                      <a:ext cx="723900" cy="1549567"/>
                      <a:chOff x="5924550" y="2736683"/>
                      <a:chExt cx="723900" cy="1549567"/>
                    </a:xfrm>
                  </p:grpSpPr>
                  <p:sp>
                    <p:nvSpPr>
                      <p:cNvPr id="40" name="Oval 39">
                        <a:extLst>
                          <a:ext uri="{FF2B5EF4-FFF2-40B4-BE49-F238E27FC236}">
                            <a16:creationId xmlns:a16="http://schemas.microsoft.com/office/drawing/2014/main" id="{4D243A83-654D-4471-B7C7-7440A95169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24550" y="2743200"/>
                        <a:ext cx="723900" cy="1543050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1" name="Oval 40">
                        <a:extLst>
                          <a:ext uri="{FF2B5EF4-FFF2-40B4-BE49-F238E27FC236}">
                            <a16:creationId xmlns:a16="http://schemas.microsoft.com/office/drawing/2014/main" id="{6E4AB704-C5A2-4AAB-B7C2-AB4F11C4E2F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019800" y="2736683"/>
                        <a:ext cx="533400" cy="1136984"/>
                      </a:xfrm>
                      <a:prstGeom prst="ellipse">
                        <a:avLst/>
                      </a:prstGeom>
                      <a:solidFill>
                        <a:srgbClr val="E2AC00"/>
                      </a:solidFill>
                      <a:ln>
                        <a:solidFill>
                          <a:srgbClr val="E2AC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2" name="Oval 41">
                        <a:extLst>
                          <a:ext uri="{FF2B5EF4-FFF2-40B4-BE49-F238E27FC236}">
                            <a16:creationId xmlns:a16="http://schemas.microsoft.com/office/drawing/2014/main" id="{97E43044-D15A-4AE0-A7A8-506E237291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3150" y="2743201"/>
                        <a:ext cx="294922" cy="628650"/>
                      </a:xfrm>
                      <a:prstGeom prst="ellipse">
                        <a:avLst/>
                      </a:prstGeom>
                      <a:solidFill>
                        <a:srgbClr val="FFFF00"/>
                      </a:solidFill>
                      <a:ln>
                        <a:solidFill>
                          <a:srgbClr val="FFFF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sp>
                  <p:nvSpPr>
                    <p:cNvPr id="39" name="Diagonal Stripe 38">
                      <a:extLst>
                        <a:ext uri="{FF2B5EF4-FFF2-40B4-BE49-F238E27FC236}">
                          <a16:creationId xmlns:a16="http://schemas.microsoft.com/office/drawing/2014/main" id="{B724ADCC-8E9A-48ED-A04F-13479A32B843}"/>
                        </a:ext>
                      </a:extLst>
                    </p:cNvPr>
                    <p:cNvSpPr/>
                    <p:nvPr/>
                  </p:nvSpPr>
                  <p:spPr>
                    <a:xfrm rot="2730978">
                      <a:off x="9090424" y="5632682"/>
                      <a:ext cx="936889" cy="936889"/>
                    </a:xfrm>
                    <a:prstGeom prst="diagStripe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57150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46" name="Arc 45">
                  <a:extLst>
                    <a:ext uri="{FF2B5EF4-FFF2-40B4-BE49-F238E27FC236}">
                      <a16:creationId xmlns:a16="http://schemas.microsoft.com/office/drawing/2014/main" id="{61FC1D86-8F90-4867-B715-EEF31924DF0B}"/>
                    </a:ext>
                  </a:extLst>
                </p:cNvPr>
                <p:cNvSpPr/>
                <p:nvPr/>
              </p:nvSpPr>
              <p:spPr>
                <a:xfrm rot="16200000">
                  <a:off x="8931879" y="3259285"/>
                  <a:ext cx="1556743" cy="22088"/>
                </a:xfrm>
                <a:prstGeom prst="arc">
                  <a:avLst>
                    <a:gd name="adj1" fmla="val 16199999"/>
                    <a:gd name="adj2" fmla="val 0"/>
                  </a:avLst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50" name="Picture 2" descr="Basketball, Ball, Sport, Orange Ball, Round, Cut Out">
                  <a:extLst>
                    <a:ext uri="{FF2B5EF4-FFF2-40B4-BE49-F238E27FC236}">
                      <a16:creationId xmlns:a16="http://schemas.microsoft.com/office/drawing/2014/main" id="{F74A6658-E233-44A0-BB5E-104686FFD6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32342" y="2322724"/>
                  <a:ext cx="333413" cy="3334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5C3757B-2990-4724-9C4D-BE572DCFBB93}"/>
                  </a:ext>
                </a:extLst>
              </p:cNvPr>
              <p:cNvGrpSpPr/>
              <p:nvPr/>
            </p:nvGrpSpPr>
            <p:grpSpPr>
              <a:xfrm>
                <a:off x="4490645" y="9982831"/>
                <a:ext cx="1188960" cy="1722133"/>
                <a:chOff x="11701130" y="2298955"/>
                <a:chExt cx="1188960" cy="1722133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C8A69837-BEE7-48EE-AB47-ACB14EF98EF8}"/>
                    </a:ext>
                  </a:extLst>
                </p:cNvPr>
                <p:cNvGrpSpPr/>
                <p:nvPr/>
              </p:nvGrpSpPr>
              <p:grpSpPr>
                <a:xfrm>
                  <a:off x="11701130" y="2336810"/>
                  <a:ext cx="1188960" cy="1214889"/>
                  <a:chOff x="2131861" y="3981450"/>
                  <a:chExt cx="2460929" cy="2514599"/>
                </a:xfrm>
              </p:grpSpPr>
              <p:pic>
                <p:nvPicPr>
                  <p:cNvPr id="30" name="Picture 4" descr="Image result for grass">
                    <a:extLst>
                      <a:ext uri="{FF2B5EF4-FFF2-40B4-BE49-F238E27FC236}">
                        <a16:creationId xmlns:a16="http://schemas.microsoft.com/office/drawing/2014/main" id="{711DE91F-EDF5-4B2E-B47A-9FE13C16B6A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0000"/>
                  <a:stretch/>
                </p:blipFill>
                <p:spPr bwMode="auto">
                  <a:xfrm>
                    <a:off x="2131861" y="5915170"/>
                    <a:ext cx="2460929" cy="58087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F1D59E6C-15FE-4733-A224-160E251C53B5}"/>
                      </a:ext>
                    </a:extLst>
                  </p:cNvPr>
                  <p:cNvGrpSpPr/>
                  <p:nvPr/>
                </p:nvGrpSpPr>
                <p:grpSpPr>
                  <a:xfrm>
                    <a:off x="2609850" y="3981450"/>
                    <a:ext cx="1390650" cy="1924050"/>
                    <a:chOff x="2609850" y="3981450"/>
                    <a:chExt cx="1390650" cy="1924050"/>
                  </a:xfrm>
                </p:grpSpPr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EB4246FF-E5A7-4736-8BCD-40F94BD1FE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9850" y="3981450"/>
                      <a:ext cx="1390650" cy="1924050"/>
                    </a:xfrm>
                    <a:prstGeom prst="rect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76200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35A18001-A4CD-44D1-BD4E-B9AD3367C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52750" y="4248150"/>
                      <a:ext cx="419100" cy="1371600"/>
                    </a:xfrm>
                    <a:prstGeom prst="rect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sp>
              <p:nvSpPr>
                <p:cNvPr id="45" name="Arc 44">
                  <a:extLst>
                    <a:ext uri="{FF2B5EF4-FFF2-40B4-BE49-F238E27FC236}">
                      <a16:creationId xmlns:a16="http://schemas.microsoft.com/office/drawing/2014/main" id="{75C631CD-CC1D-4DD6-A7F1-9E8CD1CA8267}"/>
                    </a:ext>
                  </a:extLst>
                </p:cNvPr>
                <p:cNvSpPr/>
                <p:nvPr/>
              </p:nvSpPr>
              <p:spPr>
                <a:xfrm rot="16200000">
                  <a:off x="11509502" y="3231673"/>
                  <a:ext cx="1556743" cy="22088"/>
                </a:xfrm>
                <a:prstGeom prst="arc">
                  <a:avLst>
                    <a:gd name="adj1" fmla="val 16199999"/>
                    <a:gd name="adj2" fmla="val 0"/>
                  </a:avLst>
                </a:prstGeom>
                <a:ln w="76200">
                  <a:solidFill>
                    <a:srgbClr val="FFC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51" name="Picture 2" descr="Basketball, Ball, Sport, Orange Ball, Round, Cut Out">
                  <a:extLst>
                    <a:ext uri="{FF2B5EF4-FFF2-40B4-BE49-F238E27FC236}">
                      <a16:creationId xmlns:a16="http://schemas.microsoft.com/office/drawing/2014/main" id="{CE03AFBC-0B47-4358-85F9-09240EC836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10123" y="2298955"/>
                  <a:ext cx="333413" cy="3334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Arrow: Left-Right 48">
              <a:extLst>
                <a:ext uri="{FF2B5EF4-FFF2-40B4-BE49-F238E27FC236}">
                  <a16:creationId xmlns:a16="http://schemas.microsoft.com/office/drawing/2014/main" id="{E0FD450A-9531-4A12-9F70-507A3934C347}"/>
                </a:ext>
              </a:extLst>
            </p:cNvPr>
            <p:cNvSpPr/>
            <p:nvPr/>
          </p:nvSpPr>
          <p:spPr>
            <a:xfrm>
              <a:off x="8979245" y="4723910"/>
              <a:ext cx="1497942" cy="552020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6865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46"/>
    </mc:Choice>
    <mc:Fallback xmlns="">
      <p:transition spd="slow" advTm="20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0260E0-5F58-4867-AB47-F14C1A9085FB}"/>
                  </a:ext>
                </a:extLst>
              </p:cNvPr>
              <p:cNvSpPr txBox="1"/>
              <p:nvPr/>
            </p:nvSpPr>
            <p:spPr>
              <a:xfrm>
                <a:off x="985438" y="1623141"/>
                <a:ext cx="11297265" cy="4632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6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60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GB" sz="6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d>
                          <m:dPr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6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60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  <a:p>
                <a:pPr>
                  <a:spcAft>
                    <a:spcPts val="300"/>
                  </a:spcAft>
                </a:pPr>
                <a:r>
                  <a:rPr lang="en-CA" sz="800" dirty="0"/>
                  <a:t>  </a:t>
                </a:r>
              </a:p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60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0260E0-5F58-4867-AB47-F14C1A908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38" y="1623141"/>
                <a:ext cx="11297265" cy="46328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04C94D-BA8D-47C4-8070-5F009BA9D754}"/>
                  </a:ext>
                </a:extLst>
              </p:cNvPr>
              <p:cNvSpPr txBox="1"/>
              <p:nvPr/>
            </p:nvSpPr>
            <p:spPr>
              <a:xfrm>
                <a:off x="457200" y="220980"/>
                <a:ext cx="11734800" cy="1267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60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  <m:sup>
                              <m: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04C94D-BA8D-47C4-8070-5F009BA9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20980"/>
                <a:ext cx="11734800" cy="12677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5A1464-7346-4C38-9221-55005185168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14360" y="2991240"/>
              <a:ext cx="3979800" cy="3355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5A1464-7346-4C38-9221-5500518516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5000" y="2981880"/>
                <a:ext cx="3998520" cy="3373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9273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303">
        <p:fade/>
      </p:transition>
    </mc:Choice>
    <mc:Fallback xmlns="">
      <p:transition spd="med" advTm="193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0260E0-5F58-4867-AB47-F14C1A9085FB}"/>
                  </a:ext>
                </a:extLst>
              </p:cNvPr>
              <p:cNvSpPr txBox="1"/>
              <p:nvPr/>
            </p:nvSpPr>
            <p:spPr>
              <a:xfrm>
                <a:off x="457200" y="2140725"/>
                <a:ext cx="11297265" cy="1552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        </m:t>
                    </m:r>
                    <m:d>
                      <m:dPr>
                        <m:begChr m:val="["/>
                        <m:endChr m:val="]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60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acc>
                      <m:accPr>
                        <m:chr m:val="⃗"/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0260E0-5F58-4867-AB47-F14C1A908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140725"/>
                <a:ext cx="11297265" cy="15520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04C94D-BA8D-47C4-8070-5F009BA9D754}"/>
                  </a:ext>
                </a:extLst>
              </p:cNvPr>
              <p:cNvSpPr txBox="1"/>
              <p:nvPr/>
            </p:nvSpPr>
            <p:spPr>
              <a:xfrm>
                <a:off x="457200" y="220980"/>
                <a:ext cx="11734800" cy="1267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60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𝜇𝜈</m:t>
                              </m:r>
                            </m:sub>
                            <m:sup>
                              <m:r>
                                <a:rPr lang="en-GB" sz="60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GB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04C94D-BA8D-47C4-8070-5F009BA9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20980"/>
                <a:ext cx="11734800" cy="12677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46E7A89-80AD-41A2-BACE-38DACC3E1870}"/>
              </a:ext>
            </a:extLst>
          </p:cNvPr>
          <p:cNvGrpSpPr/>
          <p:nvPr/>
        </p:nvGrpSpPr>
        <p:grpSpPr>
          <a:xfrm>
            <a:off x="2228956" y="4105093"/>
            <a:ext cx="8916373" cy="2680180"/>
            <a:chOff x="2228956" y="4105093"/>
            <a:chExt cx="8916373" cy="2680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BDD149C-CB8A-499F-9C6E-7E69DA4F5435}"/>
                    </a:ext>
                  </a:extLst>
                </p:cNvPr>
                <p:cNvSpPr txBox="1"/>
                <p:nvPr/>
              </p:nvSpPr>
              <p:spPr>
                <a:xfrm>
                  <a:off x="2228956" y="4105093"/>
                  <a:ext cx="8916373" cy="194508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0= </m:t>
                        </m:r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60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6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60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BDD149C-CB8A-499F-9C6E-7E69DA4F5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956" y="4105093"/>
                  <a:ext cx="8916373" cy="19450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9ED1E50-9987-4197-9AFB-5E7252EC6114}"/>
                </a:ext>
              </a:extLst>
            </p:cNvPr>
            <p:cNvSpPr txBox="1"/>
            <p:nvPr/>
          </p:nvSpPr>
          <p:spPr>
            <a:xfrm>
              <a:off x="2812210" y="6077387"/>
              <a:ext cx="80009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Geodesic Equation (component form)</a:t>
              </a:r>
              <a:endParaRPr lang="en-CA" sz="40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61C66D-06E8-48C5-83D3-5EEB9A35F40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4400" y="1729080"/>
              <a:ext cx="10170000" cy="2077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61C66D-06E8-48C5-83D3-5EEB9A35F4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5040" y="1719720"/>
                <a:ext cx="10188720" cy="2096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749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232">
        <p:fade/>
      </p:transition>
    </mc:Choice>
    <mc:Fallback xmlns="">
      <p:transition spd="med" advTm="182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3E8371-3EB2-4038-A964-DE614210B43E}"/>
              </a:ext>
            </a:extLst>
          </p:cNvPr>
          <p:cNvGrpSpPr/>
          <p:nvPr/>
        </p:nvGrpSpPr>
        <p:grpSpPr>
          <a:xfrm>
            <a:off x="280987" y="186199"/>
            <a:ext cx="11015663" cy="2096343"/>
            <a:chOff x="319087" y="4509671"/>
            <a:chExt cx="11015663" cy="2096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152AEB4-A307-478A-AC6E-9A8126316DAC}"/>
                    </a:ext>
                  </a:extLst>
                </p:cNvPr>
                <p:cNvSpPr txBox="1"/>
                <p:nvPr/>
              </p:nvSpPr>
              <p:spPr>
                <a:xfrm>
                  <a:off x="319087" y="5217557"/>
                  <a:ext cx="11015663" cy="138845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⇒   </m:t>
                      </m:r>
                      <m:f>
                        <m:f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</m:num>
                        <m:den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5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5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f>
                        <m:f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num>
                        <m:den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5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num>
                        <m:den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5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GB" sz="5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CA" sz="54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152AEB4-A307-478A-AC6E-9A8126316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087" y="5217557"/>
                  <a:ext cx="11015663" cy="1388457"/>
                </a:xfrm>
                <a:prstGeom prst="rect">
                  <a:avLst/>
                </a:prstGeom>
                <a:blipFill>
                  <a:blip r:embed="rId3"/>
                  <a:stretch>
                    <a:fillRect r="-3585" b="-11966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E8E2F9-BD82-4AF9-8651-8951DDD94B40}"/>
                </a:ext>
              </a:extLst>
            </p:cNvPr>
            <p:cNvSpPr txBox="1"/>
            <p:nvPr/>
          </p:nvSpPr>
          <p:spPr>
            <a:xfrm>
              <a:off x="319087" y="4509671"/>
              <a:ext cx="4029075" cy="7078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4000" dirty="0"/>
                <a:t>Geodesic Equation</a:t>
              </a:r>
              <a:endParaRPr lang="en-CA" sz="4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66F652-DEEB-450C-88A1-2EFB729310BD}"/>
                  </a:ext>
                </a:extLst>
              </p:cNvPr>
              <p:cNvSpPr txBox="1"/>
              <p:nvPr/>
            </p:nvSpPr>
            <p:spPr>
              <a:xfrm>
                <a:off x="90485" y="2413616"/>
                <a:ext cx="12177715" cy="2615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GB" sz="4000" dirty="0"/>
                  <a:t> is “time-like”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4000" dirty="0"/>
                  <a:t>)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3600" dirty="0"/>
                  <a:t>worldlines of massive particles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3600" dirty="0"/>
                  <a:t>particles are in free-fall (no forces, affected by only gravity)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3600" dirty="0"/>
                  <a:t>longest possible proper time between two events </a:t>
                </a:r>
                <a:r>
                  <a:rPr lang="en-CA" sz="2800" dirty="0"/>
                  <a:t>(twin paradox) </a:t>
                </a:r>
                <a:endParaRPr lang="en-CA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66F652-DEEB-450C-88A1-2EFB72931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5" y="2413616"/>
                <a:ext cx="12177715" cy="2615524"/>
              </a:xfrm>
              <a:prstGeom prst="rect">
                <a:avLst/>
              </a:prstGeom>
              <a:blipFill>
                <a:blip r:embed="rId4"/>
                <a:stretch>
                  <a:fillRect l="-1802" r="-1251" b="-79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4663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44"/>
    </mc:Choice>
    <mc:Fallback xmlns="">
      <p:transition spd="slow" advTm="24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3E8371-3EB2-4038-A964-DE614210B43E}"/>
              </a:ext>
            </a:extLst>
          </p:cNvPr>
          <p:cNvGrpSpPr/>
          <p:nvPr/>
        </p:nvGrpSpPr>
        <p:grpSpPr>
          <a:xfrm>
            <a:off x="280987" y="186199"/>
            <a:ext cx="11015663" cy="2096343"/>
            <a:chOff x="319087" y="4509671"/>
            <a:chExt cx="11015663" cy="2096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152AEB4-A307-478A-AC6E-9A8126316DAC}"/>
                    </a:ext>
                  </a:extLst>
                </p:cNvPr>
                <p:cNvSpPr txBox="1"/>
                <p:nvPr/>
              </p:nvSpPr>
              <p:spPr>
                <a:xfrm>
                  <a:off x="319087" y="5217557"/>
                  <a:ext cx="11015663" cy="138845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⇒   </m:t>
                      </m:r>
                      <m:f>
                        <m:f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</m:num>
                        <m:den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5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5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f>
                        <m:f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num>
                        <m:den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5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num>
                        <m:den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5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GB" sz="5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CA" sz="54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152AEB4-A307-478A-AC6E-9A8126316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087" y="5217557"/>
                  <a:ext cx="11015663" cy="13884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E8E2F9-BD82-4AF9-8651-8951DDD94B40}"/>
                </a:ext>
              </a:extLst>
            </p:cNvPr>
            <p:cNvSpPr txBox="1"/>
            <p:nvPr/>
          </p:nvSpPr>
          <p:spPr>
            <a:xfrm>
              <a:off x="319087" y="4509671"/>
              <a:ext cx="4029075" cy="7078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4000" dirty="0"/>
                <a:t>Geodesic Equation</a:t>
              </a:r>
              <a:endParaRPr lang="en-CA" sz="4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66F652-DEEB-450C-88A1-2EFB729310BD}"/>
                  </a:ext>
                </a:extLst>
              </p:cNvPr>
              <p:cNvSpPr txBox="1"/>
              <p:nvPr/>
            </p:nvSpPr>
            <p:spPr>
              <a:xfrm>
                <a:off x="90485" y="2413616"/>
                <a:ext cx="12177715" cy="2615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GB" sz="4000" dirty="0"/>
                  <a:t> is “time-like”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4000" dirty="0"/>
                  <a:t>)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3600" dirty="0"/>
                  <a:t>worldlines of massive particles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3600" dirty="0"/>
                  <a:t>particles are in free-fall (no forces, affected by only gravity)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3600" dirty="0"/>
                  <a:t>longest possible proper time between two events </a:t>
                </a:r>
                <a:r>
                  <a:rPr lang="en-CA" sz="2800" dirty="0"/>
                  <a:t>(twin paradox) </a:t>
                </a:r>
                <a:endParaRPr lang="en-CA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66F652-DEEB-450C-88A1-2EFB72931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5" y="2413616"/>
                <a:ext cx="12177715" cy="2615524"/>
              </a:xfrm>
              <a:prstGeom prst="rect">
                <a:avLst/>
              </a:prstGeom>
              <a:blipFill>
                <a:blip r:embed="rId4"/>
                <a:stretch>
                  <a:fillRect l="-1802" r="-1251" b="-79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9B4FD1E6-FFFF-40A1-BC8B-96E13A1554F3}"/>
              </a:ext>
            </a:extLst>
          </p:cNvPr>
          <p:cNvGrpSpPr/>
          <p:nvPr/>
        </p:nvGrpSpPr>
        <p:grpSpPr>
          <a:xfrm>
            <a:off x="7829550" y="4974431"/>
            <a:ext cx="645795" cy="1693069"/>
            <a:chOff x="7829550" y="4974431"/>
            <a:chExt cx="645795" cy="169306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FB257E3-40F3-4CFD-8EE7-E795E2C1D9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9550" y="4974431"/>
              <a:ext cx="645794" cy="846535"/>
            </a:xfrm>
            <a:prstGeom prst="line">
              <a:avLst/>
            </a:prstGeom>
            <a:ln w="38100">
              <a:solidFill>
                <a:srgbClr val="FF4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AA2A5C6-5A17-4840-80B6-9FBDD6DE7A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9551" y="5820965"/>
              <a:ext cx="645794" cy="846535"/>
            </a:xfrm>
            <a:prstGeom prst="line">
              <a:avLst/>
            </a:prstGeom>
            <a:ln w="38100">
              <a:solidFill>
                <a:srgbClr val="FF47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C49A52-622D-4BF8-9AFC-766C11FD6DBA}"/>
              </a:ext>
            </a:extLst>
          </p:cNvPr>
          <p:cNvCxnSpPr>
            <a:cxnSpLocks/>
          </p:cNvCxnSpPr>
          <p:nvPr/>
        </p:nvCxnSpPr>
        <p:spPr>
          <a:xfrm flipV="1">
            <a:off x="7829550" y="4974431"/>
            <a:ext cx="0" cy="169306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4DF331-6E85-4CF9-BD70-EF5559D3AA6E}"/>
                  </a:ext>
                </a:extLst>
              </p:cNvPr>
              <p:cNvSpPr txBox="1"/>
              <p:nvPr/>
            </p:nvSpPr>
            <p:spPr>
              <a:xfrm>
                <a:off x="5278254" y="5094277"/>
                <a:ext cx="2507481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800" dirty="0">
                    <a:solidFill>
                      <a:srgbClr val="00B0F0"/>
                    </a:solidFill>
                  </a:rPr>
                  <a:t>Geodesic</a:t>
                </a:r>
                <a:br>
                  <a:rPr lang="en-GB" sz="2800" dirty="0"/>
                </a:br>
                <a:r>
                  <a:rPr lang="en-GB" sz="2800" dirty="0"/>
                  <a:t>(longest proper </a:t>
                </a:r>
                <a:br>
                  <a:rPr lang="en-GB" sz="2800" dirty="0"/>
                </a:br>
                <a:r>
                  <a:rPr lang="en-GB" sz="2800" dirty="0"/>
                  <a:t>time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CA" sz="2800" dirty="0"/>
                  <a:t>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4DF331-6E85-4CF9-BD70-EF5559D3A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254" y="5094277"/>
                <a:ext cx="2507481" cy="1384995"/>
              </a:xfrm>
              <a:prstGeom prst="rect">
                <a:avLst/>
              </a:prstGeom>
              <a:blipFill>
                <a:blip r:embed="rId5"/>
                <a:stretch>
                  <a:fillRect l="-4623" t="-4405" r="-4380" b="-11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B7B194-12F9-4C8E-BCE0-A47897EAE7A6}"/>
                  </a:ext>
                </a:extLst>
              </p:cNvPr>
              <p:cNvSpPr txBox="1"/>
              <p:nvPr/>
            </p:nvSpPr>
            <p:spPr>
              <a:xfrm>
                <a:off x="8613787" y="5128467"/>
                <a:ext cx="2510624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800" dirty="0">
                    <a:solidFill>
                      <a:srgbClr val="FF4747"/>
                    </a:solidFill>
                  </a:rPr>
                  <a:t>Non-Geodesic</a:t>
                </a:r>
                <a:br>
                  <a:rPr lang="en-GB" sz="2800" dirty="0"/>
                </a:br>
                <a:r>
                  <a:rPr lang="en-GB" sz="2800" dirty="0"/>
                  <a:t>(shorter proper </a:t>
                </a:r>
                <a:br>
                  <a:rPr lang="en-GB" sz="2800" dirty="0"/>
                </a:br>
                <a:r>
                  <a:rPr lang="en-GB" sz="2800" dirty="0"/>
                  <a:t>time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CA" sz="2800" dirty="0"/>
                  <a:t>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B7B194-12F9-4C8E-BCE0-A47897EAE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787" y="5128467"/>
                <a:ext cx="2510624" cy="1384995"/>
              </a:xfrm>
              <a:prstGeom prst="rect">
                <a:avLst/>
              </a:prstGeom>
              <a:blipFill>
                <a:blip r:embed="rId6"/>
                <a:stretch>
                  <a:fillRect l="-4369" t="-3965" r="-4612" b="-11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737F6DE0-A467-4386-AFA9-C5196600D6BE}"/>
              </a:ext>
            </a:extLst>
          </p:cNvPr>
          <p:cNvSpPr/>
          <p:nvPr/>
        </p:nvSpPr>
        <p:spPr>
          <a:xfrm>
            <a:off x="7741920" y="6556291"/>
            <a:ext cx="190500" cy="190500"/>
          </a:xfrm>
          <a:prstGeom prst="ellipse">
            <a:avLst/>
          </a:prstGeom>
          <a:solidFill>
            <a:srgbClr val="147B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DCC8C90-EC4D-45E8-A8F5-BF72006B6423}"/>
              </a:ext>
            </a:extLst>
          </p:cNvPr>
          <p:cNvSpPr/>
          <p:nvPr/>
        </p:nvSpPr>
        <p:spPr>
          <a:xfrm>
            <a:off x="7741920" y="4901322"/>
            <a:ext cx="190500" cy="1905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49292AE-AE6A-478D-972B-20E9EE1F74C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94240" y="5759640"/>
              <a:ext cx="1723320" cy="295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49292AE-AE6A-478D-972B-20E9EE1F74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84880" y="5750280"/>
                <a:ext cx="1742040" cy="314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1359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8"/>
    </mc:Choice>
    <mc:Fallback xmlns="">
      <p:transition spd="slow" advTm="17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3E8371-3EB2-4038-A964-DE614210B43E}"/>
              </a:ext>
            </a:extLst>
          </p:cNvPr>
          <p:cNvGrpSpPr/>
          <p:nvPr/>
        </p:nvGrpSpPr>
        <p:grpSpPr>
          <a:xfrm>
            <a:off x="280987" y="186199"/>
            <a:ext cx="11015663" cy="2096343"/>
            <a:chOff x="319087" y="4509671"/>
            <a:chExt cx="11015663" cy="2096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152AEB4-A307-478A-AC6E-9A8126316DAC}"/>
                    </a:ext>
                  </a:extLst>
                </p:cNvPr>
                <p:cNvSpPr txBox="1"/>
                <p:nvPr/>
              </p:nvSpPr>
              <p:spPr>
                <a:xfrm>
                  <a:off x="319087" y="5217557"/>
                  <a:ext cx="11015663" cy="138845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GB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⇒   </m:t>
                      </m:r>
                      <m:f>
                        <m:f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</m:num>
                        <m:den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5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5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f>
                        <m:f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num>
                        <m:den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5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num>
                        <m:den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5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GB" sz="5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CA" sz="54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152AEB4-A307-478A-AC6E-9A8126316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087" y="5217557"/>
                  <a:ext cx="11015663" cy="13884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E8E2F9-BD82-4AF9-8651-8951DDD94B40}"/>
                </a:ext>
              </a:extLst>
            </p:cNvPr>
            <p:cNvSpPr txBox="1"/>
            <p:nvPr/>
          </p:nvSpPr>
          <p:spPr>
            <a:xfrm>
              <a:off x="319087" y="4509671"/>
              <a:ext cx="4029075" cy="70788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4000" dirty="0"/>
                <a:t>Geodesic Equation</a:t>
              </a:r>
              <a:endParaRPr lang="en-CA" sz="4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66F652-DEEB-450C-88A1-2EFB729310BD}"/>
                  </a:ext>
                </a:extLst>
              </p:cNvPr>
              <p:cNvSpPr txBox="1"/>
              <p:nvPr/>
            </p:nvSpPr>
            <p:spPr>
              <a:xfrm>
                <a:off x="90485" y="2413616"/>
                <a:ext cx="12177715" cy="2615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GB" sz="4000" dirty="0"/>
                  <a:t> is “time-like”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4000" dirty="0"/>
                  <a:t>)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3600" dirty="0"/>
                  <a:t>worldlines of massive particles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3600" dirty="0"/>
                  <a:t>particles are in free-fall (no forces, affected by only gravity)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3600" dirty="0"/>
                  <a:t>longest possible proper time between two events </a:t>
                </a:r>
                <a:r>
                  <a:rPr lang="en-CA" sz="2800" dirty="0"/>
                  <a:t>(twin paradox) </a:t>
                </a:r>
                <a:endParaRPr lang="en-CA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66F652-DEEB-450C-88A1-2EFB72931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5" y="2413616"/>
                <a:ext cx="12177715" cy="2615524"/>
              </a:xfrm>
              <a:prstGeom prst="rect">
                <a:avLst/>
              </a:prstGeom>
              <a:blipFill>
                <a:blip r:embed="rId4"/>
                <a:stretch>
                  <a:fillRect l="-1802" r="-1251" b="-79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B54A8C-335F-4524-8E0B-C4CBD7ED2DEB}"/>
                  </a:ext>
                </a:extLst>
              </p:cNvPr>
              <p:cNvSpPr txBox="1"/>
              <p:nvPr/>
            </p:nvSpPr>
            <p:spPr>
              <a:xfrm>
                <a:off x="90485" y="5161419"/>
                <a:ext cx="9577389" cy="1507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GB" sz="4000" dirty="0"/>
                  <a:t> is “light-like”/“null”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000" dirty="0"/>
                  <a:t>)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3600" dirty="0"/>
                  <a:t>worldlines of massless particles (light beams)</a:t>
                </a:r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B54A8C-335F-4524-8E0B-C4CBD7ED2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5" y="5161419"/>
                <a:ext cx="9577389" cy="1507529"/>
              </a:xfrm>
              <a:prstGeom prst="rect">
                <a:avLst/>
              </a:prstGeom>
              <a:blipFill>
                <a:blip r:embed="rId5"/>
                <a:stretch>
                  <a:fillRect l="-2292" b="-145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9345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90"/>
    </mc:Choice>
    <mc:Fallback xmlns="">
      <p:transition spd="slow" advTm="11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0519C9-1599-4FD9-BFD4-CAAAB5E108A1}"/>
              </a:ext>
            </a:extLst>
          </p:cNvPr>
          <p:cNvSpPr txBox="1"/>
          <p:nvPr/>
        </p:nvSpPr>
        <p:spPr>
          <a:xfrm>
            <a:off x="-172065" y="3392488"/>
            <a:ext cx="125361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b="1" dirty="0">
                <a:solidFill>
                  <a:srgbClr val="C00000"/>
                </a:solidFill>
              </a:rPr>
              <a:t>Curved Spacetime</a:t>
            </a:r>
            <a:r>
              <a:rPr lang="en-GB" sz="5400" dirty="0">
                <a:solidFill>
                  <a:srgbClr val="FF0000"/>
                </a:solidFill>
              </a:rPr>
              <a:t> </a:t>
            </a:r>
            <a:r>
              <a:rPr lang="en-GB" sz="5400" dirty="0"/>
              <a:t>of</a:t>
            </a:r>
            <a:r>
              <a:rPr lang="en-GB" sz="5400" dirty="0">
                <a:solidFill>
                  <a:srgbClr val="FF0000"/>
                </a:solidFill>
              </a:rPr>
              <a:t> </a:t>
            </a:r>
            <a:r>
              <a:rPr lang="en-GB" sz="5400" b="1" dirty="0">
                <a:solidFill>
                  <a:srgbClr val="FF0000"/>
                </a:solidFill>
              </a:rPr>
              <a:t>General Relativity </a:t>
            </a:r>
          </a:p>
          <a:p>
            <a:pPr algn="ctr"/>
            <a:r>
              <a:rPr lang="en-GB" sz="5400" dirty="0"/>
              <a:t>is </a:t>
            </a:r>
            <a:r>
              <a:rPr lang="en-GB" sz="5400" b="1" dirty="0"/>
              <a:t>locally indistinguishable </a:t>
            </a:r>
            <a:r>
              <a:rPr lang="en-GB" sz="5400" dirty="0"/>
              <a:t>from </a:t>
            </a:r>
          </a:p>
          <a:p>
            <a:pPr algn="ctr"/>
            <a:r>
              <a:rPr lang="en-GB" sz="5400" dirty="0"/>
              <a:t>the</a:t>
            </a:r>
            <a:r>
              <a:rPr lang="en-CA" sz="5400" b="1" dirty="0">
                <a:solidFill>
                  <a:srgbClr val="002060"/>
                </a:solidFill>
              </a:rPr>
              <a:t> Flat Spacetime</a:t>
            </a:r>
            <a:r>
              <a:rPr lang="en-GB" sz="5400" dirty="0"/>
              <a:t> of </a:t>
            </a:r>
            <a:r>
              <a:rPr lang="en-GB" sz="5400" b="1" dirty="0">
                <a:solidFill>
                  <a:srgbClr val="0070C0"/>
                </a:solidFill>
              </a:rPr>
              <a:t>Special Relativity</a:t>
            </a:r>
            <a:r>
              <a:rPr lang="en-GB" sz="5400" dirty="0"/>
              <a:t>.</a:t>
            </a:r>
            <a:endParaRPr lang="en-CA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EDC17-C1CB-4556-8B90-89BE89B84592}"/>
              </a:ext>
            </a:extLst>
          </p:cNvPr>
          <p:cNvSpPr txBox="1"/>
          <p:nvPr/>
        </p:nvSpPr>
        <p:spPr>
          <a:xfrm>
            <a:off x="-1" y="390352"/>
            <a:ext cx="12536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Equivalence Principle:</a:t>
            </a:r>
          </a:p>
          <a:p>
            <a:r>
              <a:rPr lang="en-GB" sz="4000" b="1" dirty="0">
                <a:solidFill>
                  <a:srgbClr val="FF0000"/>
                </a:solidFill>
              </a:rPr>
              <a:t>Gravity</a:t>
            </a:r>
            <a:r>
              <a:rPr lang="en-GB" sz="4000" dirty="0"/>
              <a:t> can only be detected in </a:t>
            </a:r>
            <a:r>
              <a:rPr lang="en-GB" sz="4000" u="sng" dirty="0"/>
              <a:t>large regions of spacetime</a:t>
            </a:r>
            <a:r>
              <a:rPr lang="en-GB" sz="4000" dirty="0"/>
              <a:t>.</a:t>
            </a:r>
            <a:endParaRPr lang="en-GB" sz="4000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7EB48E-DBD1-4D38-B0CD-F02A85188EEA}"/>
                  </a:ext>
                </a:extLst>
              </p:cNvPr>
              <p:cNvSpPr txBox="1"/>
              <p:nvPr/>
            </p:nvSpPr>
            <p:spPr>
              <a:xfrm>
                <a:off x="0" y="1713791"/>
                <a:ext cx="1219200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GB" sz="3400" dirty="0"/>
                  <a:t>In </a:t>
                </a:r>
                <a:r>
                  <a:rPr lang="en-GB" sz="3400" u="sng" dirty="0"/>
                  <a:t>small/local regions of spacetime</a:t>
                </a:r>
                <a:r>
                  <a:rPr lang="en-GB" sz="3400" dirty="0"/>
                  <a:t>, </a:t>
                </a:r>
                <a:r>
                  <a:rPr lang="en-GB" sz="3400" b="1" dirty="0">
                    <a:solidFill>
                      <a:srgbClr val="FF0000"/>
                    </a:solidFill>
                  </a:rPr>
                  <a:t>Gravity</a:t>
                </a:r>
                <a:r>
                  <a:rPr lang="en-GB" sz="3400" dirty="0"/>
                  <a:t> is not detectable!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7EB48E-DBD1-4D38-B0CD-F02A85188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13791"/>
                <a:ext cx="12192000" cy="615553"/>
              </a:xfrm>
              <a:prstGeom prst="rect">
                <a:avLst/>
              </a:prstGeom>
              <a:blipFill>
                <a:blip r:embed="rId3"/>
                <a:stretch>
                  <a:fillRect t="-13861" b="-346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603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13"/>
    </mc:Choice>
    <mc:Fallback xmlns="">
      <p:transition spd="slow" advTm="25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2D72A0-25F2-4475-B0D5-C61E8F6D38AB}"/>
                  </a:ext>
                </a:extLst>
              </p:cNvPr>
              <p:cNvSpPr txBox="1"/>
              <p:nvPr/>
            </p:nvSpPr>
            <p:spPr>
              <a:xfrm>
                <a:off x="502674" y="1386348"/>
                <a:ext cx="11734799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800" dirty="0"/>
                  <a:t>In General Relativity… Spacetime is a…</a:t>
                </a:r>
              </a:p>
              <a:p>
                <a:r>
                  <a:rPr lang="en-GB" sz="3800" b="1" dirty="0"/>
                  <a:t>4D Pseudo-Riemannian Manifold 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GB" sz="3800" dirty="0"/>
                  <a:t>spacetime metric </a:t>
                </a:r>
                <a14:m>
                  <m:oMath xmlns:m="http://schemas.openxmlformats.org/officeDocument/2006/math">
                    <m:r>
                      <a:rPr lang="en-GB" sz="3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GB" sz="3800" dirty="0"/>
                  <a:t> can measure positive, zero, negative squared lengths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2D72A0-25F2-4475-B0D5-C61E8F6D3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74" y="1386348"/>
                <a:ext cx="11734799" cy="2431435"/>
              </a:xfrm>
              <a:prstGeom prst="rect">
                <a:avLst/>
              </a:prstGeom>
              <a:blipFill>
                <a:blip r:embed="rId3"/>
                <a:stretch>
                  <a:fillRect l="-1714" t="-4010" b="-927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78607A-D173-4B50-9FC5-5AA1DDECA63B}"/>
                  </a:ext>
                </a:extLst>
              </p:cNvPr>
              <p:cNvSpPr txBox="1"/>
              <p:nvPr/>
            </p:nvSpPr>
            <p:spPr>
              <a:xfrm>
                <a:off x="502674" y="4137160"/>
                <a:ext cx="9527456" cy="2417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A" sz="3600" dirty="0"/>
                  <a:t>  (time-like)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3600" dirty="0"/>
                  <a:t> measure proper time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CA" sz="3600" dirty="0"/>
                      <m:t>  (</m:t>
                    </m:r>
                    <m:r>
                      <m:rPr>
                        <m:nor/>
                      </m:rPr>
                      <a:rPr lang="en-GB" sz="3600" b="0" i="0" dirty="0" smtClean="0"/>
                      <m:t>light</m:t>
                    </m:r>
                    <m:r>
                      <m:rPr>
                        <m:nor/>
                      </m:rPr>
                      <a:rPr lang="en-CA" sz="3600" dirty="0"/>
                      <m:t>−</m:t>
                    </m:r>
                    <m:r>
                      <m:rPr>
                        <m:nor/>
                      </m:rPr>
                      <a:rPr lang="en-CA" sz="3600" dirty="0"/>
                      <m:t>like</m:t>
                    </m:r>
                    <m:r>
                      <m:rPr>
                        <m:nor/>
                      </m:rPr>
                      <a:rPr lang="en-CA" sz="3600" dirty="0"/>
                      <m:t>) 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3600" dirty="0"/>
                  <a:t> paths of light beams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CA" sz="3600" dirty="0"/>
                  <a:t>  (time-like)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3600" dirty="0"/>
                  <a:t> measure proper lengths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78607A-D173-4B50-9FC5-5AA1DDEC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74" y="4137160"/>
                <a:ext cx="9527456" cy="2417585"/>
              </a:xfrm>
              <a:prstGeom prst="rect">
                <a:avLst/>
              </a:prstGeom>
              <a:blipFill>
                <a:blip r:embed="rId4"/>
                <a:stretch>
                  <a:fillRect b="-78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E3ACD03-39E1-4A3A-8A04-94F604A4AFAB}"/>
              </a:ext>
            </a:extLst>
          </p:cNvPr>
          <p:cNvSpPr txBox="1"/>
          <p:nvPr/>
        </p:nvSpPr>
        <p:spPr>
          <a:xfrm>
            <a:off x="502674" y="235974"/>
            <a:ext cx="11186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u="sng" dirty="0"/>
              <a:t>Manifold</a:t>
            </a:r>
            <a:r>
              <a:rPr lang="en-GB" sz="4800" dirty="0"/>
              <a:t> = curved space that is locally flat.</a:t>
            </a:r>
            <a:endParaRPr lang="en-CA" sz="48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FBE6DB-25A3-4DB8-8F9B-D50181B7E2B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99200" y="3128760"/>
              <a:ext cx="9047880" cy="660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FBE6DB-25A3-4DB8-8F9B-D50181B7E2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89840" y="3119400"/>
                <a:ext cx="9066600" cy="679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4454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99"/>
    </mc:Choice>
    <mc:Fallback xmlns="">
      <p:transition spd="slow" advTm="26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build="p"/>
      <p:bldP spid="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531B9B-FDDC-47A6-95FC-FFB3A5587FBF}"/>
              </a:ext>
            </a:extLst>
          </p:cNvPr>
          <p:cNvSpPr txBox="1"/>
          <p:nvPr/>
        </p:nvSpPr>
        <p:spPr>
          <a:xfrm>
            <a:off x="7606253" y="3841529"/>
            <a:ext cx="31643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200" dirty="0"/>
              <a:t>Tangent</a:t>
            </a:r>
            <a:br>
              <a:rPr lang="en-GB" sz="7200" dirty="0"/>
            </a:br>
            <a:r>
              <a:rPr lang="en-GB" sz="7200" dirty="0"/>
              <a:t>vectors</a:t>
            </a:r>
            <a:endParaRPr lang="en-CA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40083-AE55-4A8F-AED7-3D0B683705CF}"/>
              </a:ext>
            </a:extLst>
          </p:cNvPr>
          <p:cNvSpPr txBox="1"/>
          <p:nvPr/>
        </p:nvSpPr>
        <p:spPr>
          <a:xfrm>
            <a:off x="1271238" y="3841529"/>
            <a:ext cx="31974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200" dirty="0"/>
              <a:t>Position</a:t>
            </a:r>
            <a:br>
              <a:rPr lang="en-GB" sz="7200" dirty="0"/>
            </a:br>
            <a:r>
              <a:rPr lang="en-GB" sz="7200" dirty="0"/>
              <a:t>vectors</a:t>
            </a:r>
            <a:endParaRPr lang="en-CA" sz="7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56F9CB-77A8-4C09-B08B-9390A54407F9}"/>
                  </a:ext>
                </a:extLst>
              </p:cNvPr>
              <p:cNvSpPr txBox="1"/>
              <p:nvPr/>
            </p:nvSpPr>
            <p:spPr>
              <a:xfrm>
                <a:off x="2659612" y="1235872"/>
                <a:ext cx="1209368" cy="2487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13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3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</m:oMath>
                  </m:oMathPara>
                </a14:m>
                <a:endParaRPr lang="en-CA" sz="13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56F9CB-77A8-4C09-B08B-9390A5440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612" y="1235872"/>
                <a:ext cx="1209368" cy="2487669"/>
              </a:xfrm>
              <a:prstGeom prst="rect">
                <a:avLst/>
              </a:prstGeom>
              <a:blipFill>
                <a:blip r:embed="rId2"/>
                <a:stretch>
                  <a:fillRect l="-55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3557C-B669-4652-B43E-1BFC94E2E09A}"/>
                  </a:ext>
                </a:extLst>
              </p:cNvPr>
              <p:cNvSpPr txBox="1"/>
              <p:nvPr/>
            </p:nvSpPr>
            <p:spPr>
              <a:xfrm>
                <a:off x="8583765" y="826135"/>
                <a:ext cx="1209368" cy="2641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1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1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115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115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3557C-B669-4652-B43E-1BFC94E2E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765" y="826135"/>
                <a:ext cx="1209368" cy="2641236"/>
              </a:xfrm>
              <a:prstGeom prst="rect">
                <a:avLst/>
              </a:prstGeom>
              <a:blipFill>
                <a:blip r:embed="rId3"/>
                <a:stretch>
                  <a:fillRect l="-4545" r="-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5632AC-475A-4CD0-A804-0B95E5EED80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67440" y="371520"/>
              <a:ext cx="8229600" cy="3471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5632AC-475A-4CD0-A804-0B95E5EED8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8080" y="362160"/>
                <a:ext cx="8248320" cy="349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392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63"/>
    </mc:Choice>
    <mc:Fallback xmlns="">
      <p:transition spd="slow" advTm="14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057E93-D38B-4E90-AF8D-5475492F3F12}"/>
                  </a:ext>
                </a:extLst>
              </p:cNvPr>
              <p:cNvSpPr txBox="1"/>
              <p:nvPr/>
            </p:nvSpPr>
            <p:spPr>
              <a:xfrm>
                <a:off x="383457" y="158271"/>
                <a:ext cx="3716594" cy="652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600" dirty="0">
                    <a:solidFill>
                      <a:schemeClr val="tx1"/>
                    </a:solidFill>
                  </a:rPr>
                  <a:t> 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6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6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057E93-D38B-4E90-AF8D-5475492F3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57" y="158271"/>
                <a:ext cx="3716594" cy="65274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77BB06-CA41-4DAB-A8C1-3836541EB536}"/>
                  </a:ext>
                </a:extLst>
              </p:cNvPr>
              <p:cNvSpPr txBox="1"/>
              <p:nvPr/>
            </p:nvSpPr>
            <p:spPr>
              <a:xfrm>
                <a:off x="5479025" y="4354784"/>
                <a:ext cx="6182033" cy="1902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f>
                      <m:fPr>
                        <m:ctrlP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den>
                    </m:f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8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8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77BB06-CA41-4DAB-A8C1-3836541EB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025" y="4354784"/>
                <a:ext cx="6182033" cy="1902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8AB66B-F1CB-4D70-B78C-2DA2FCAF1C2F}"/>
                  </a:ext>
                </a:extLst>
              </p:cNvPr>
              <p:cNvSpPr txBox="1"/>
              <p:nvPr/>
            </p:nvSpPr>
            <p:spPr>
              <a:xfrm>
                <a:off x="5148416" y="1848602"/>
                <a:ext cx="6182033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acc>
                        <m:accPr>
                          <m:chr m:val="⃗"/>
                          <m:ctrlPr>
                            <a:rPr lang="en-GB" sz="9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9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9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9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9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acc>
                        <m:accPr>
                          <m:chr m:val="⃗"/>
                          <m:ctrlPr>
                            <a:rPr lang="en-GB" sz="9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9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9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9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9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8AB66B-F1CB-4D70-B78C-2DA2FCAF1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416" y="1848602"/>
                <a:ext cx="6182033" cy="17235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FB225C-3B28-403A-BB52-12FCF432A04C}"/>
              </a:ext>
            </a:extLst>
          </p:cNvPr>
          <p:cNvCxnSpPr/>
          <p:nvPr/>
        </p:nvCxnSpPr>
        <p:spPr>
          <a:xfrm>
            <a:off x="4336026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99F1B64-6349-4D29-BC12-800FD2C300D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35680" y="3306900"/>
              <a:ext cx="3456360" cy="1051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99F1B64-6349-4D29-BC12-800FD2C300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6320" y="3297540"/>
                <a:ext cx="3475080" cy="10699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07127F8-4F84-4ABB-8619-7F4F63A2F39E}"/>
              </a:ext>
            </a:extLst>
          </p:cNvPr>
          <p:cNvSpPr txBox="1"/>
          <p:nvPr/>
        </p:nvSpPr>
        <p:spPr>
          <a:xfrm>
            <a:off x="5105403" y="516631"/>
            <a:ext cx="6703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sz="6000" dirty="0"/>
              <a:t>Linear Combinations</a:t>
            </a:r>
            <a:endParaRPr lang="en-CA" sz="60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88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1"/>
    </mc:Choice>
    <mc:Fallback xmlns="">
      <p:transition spd="slow" advTm="8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BE25244-D2F3-4251-A9CA-9637D9708454}"/>
              </a:ext>
            </a:extLst>
          </p:cNvPr>
          <p:cNvGrpSpPr/>
          <p:nvPr/>
        </p:nvGrpSpPr>
        <p:grpSpPr>
          <a:xfrm>
            <a:off x="7302219" y="744740"/>
            <a:ext cx="4484889" cy="4484889"/>
            <a:chOff x="8261590" y="2445633"/>
            <a:chExt cx="3383130" cy="338313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B2DFC36-F9E3-4012-B5D7-73B986C5F9C7}"/>
                </a:ext>
              </a:extLst>
            </p:cNvPr>
            <p:cNvSpPr/>
            <p:nvPr/>
          </p:nvSpPr>
          <p:spPr>
            <a:xfrm>
              <a:off x="8261590" y="3494070"/>
              <a:ext cx="3383130" cy="1520995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1A3CE57-1C71-4EF1-8F63-50B16648874D}"/>
                </a:ext>
              </a:extLst>
            </p:cNvPr>
            <p:cNvSpPr/>
            <p:nvPr/>
          </p:nvSpPr>
          <p:spPr>
            <a:xfrm>
              <a:off x="8261590" y="2445633"/>
              <a:ext cx="3383130" cy="338313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3CA41B92-45D1-4106-9CCF-546B922BF972}"/>
              </a:ext>
            </a:extLst>
          </p:cNvPr>
          <p:cNvSpPr/>
          <p:nvPr/>
        </p:nvSpPr>
        <p:spPr>
          <a:xfrm>
            <a:off x="8012513" y="3814989"/>
            <a:ext cx="248502" cy="24850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0BA5CE-0403-46BB-BB17-5765165855D6}"/>
              </a:ext>
            </a:extLst>
          </p:cNvPr>
          <p:cNvSpPr/>
          <p:nvPr/>
        </p:nvSpPr>
        <p:spPr>
          <a:xfrm>
            <a:off x="11646832" y="3294609"/>
            <a:ext cx="248502" cy="24850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2730A8-5DA0-4675-BEB1-6463AD5B264A}"/>
              </a:ext>
            </a:extLst>
          </p:cNvPr>
          <p:cNvCxnSpPr>
            <a:cxnSpLocks/>
          </p:cNvCxnSpPr>
          <p:nvPr/>
        </p:nvCxnSpPr>
        <p:spPr>
          <a:xfrm>
            <a:off x="11787099" y="3394955"/>
            <a:ext cx="0" cy="1962319"/>
          </a:xfrm>
          <a:prstGeom prst="straightConnector1">
            <a:avLst/>
          </a:prstGeom>
          <a:ln w="101600">
            <a:solidFill>
              <a:srgbClr val="C39BE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EF1AC8DE-6461-4862-B410-DF8CEC4D899D}"/>
              </a:ext>
            </a:extLst>
          </p:cNvPr>
          <p:cNvSpPr/>
          <p:nvPr/>
        </p:nvSpPr>
        <p:spPr>
          <a:xfrm rot="5400000">
            <a:off x="8525918" y="881886"/>
            <a:ext cx="2055523" cy="4502925"/>
          </a:xfrm>
          <a:prstGeom prst="arc">
            <a:avLst>
              <a:gd name="adj1" fmla="val 16647705"/>
              <a:gd name="adj2" fmla="val 3675036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3EA6963-7ACC-4FEB-B511-86A05FB57760}"/>
              </a:ext>
            </a:extLst>
          </p:cNvPr>
          <p:cNvCxnSpPr>
            <a:cxnSpLocks/>
          </p:cNvCxnSpPr>
          <p:nvPr/>
        </p:nvCxnSpPr>
        <p:spPr>
          <a:xfrm>
            <a:off x="10865451" y="3939240"/>
            <a:ext cx="0" cy="1962319"/>
          </a:xfrm>
          <a:prstGeom prst="straightConnector1">
            <a:avLst/>
          </a:prstGeom>
          <a:ln w="101600">
            <a:solidFill>
              <a:srgbClr val="9C9EE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DB3387-FABD-404A-A7F5-615D0BA901E2}"/>
              </a:ext>
            </a:extLst>
          </p:cNvPr>
          <p:cNvCxnSpPr>
            <a:cxnSpLocks/>
          </p:cNvCxnSpPr>
          <p:nvPr/>
        </p:nvCxnSpPr>
        <p:spPr>
          <a:xfrm>
            <a:off x="9544663" y="4150940"/>
            <a:ext cx="0" cy="1962319"/>
          </a:xfrm>
          <a:prstGeom prst="straightConnector1">
            <a:avLst/>
          </a:prstGeom>
          <a:ln w="101600">
            <a:solidFill>
              <a:srgbClr val="9FD9DD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D5C2D0-C53C-4B4D-BA48-94B2746D98C9}"/>
              </a:ext>
            </a:extLst>
          </p:cNvPr>
          <p:cNvCxnSpPr>
            <a:cxnSpLocks/>
          </p:cNvCxnSpPr>
          <p:nvPr/>
        </p:nvCxnSpPr>
        <p:spPr>
          <a:xfrm>
            <a:off x="8136764" y="3910212"/>
            <a:ext cx="0" cy="1962319"/>
          </a:xfrm>
          <a:prstGeom prst="straightConnector1">
            <a:avLst/>
          </a:prstGeom>
          <a:ln w="101600">
            <a:solidFill>
              <a:srgbClr val="92D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6944537-494E-4EE5-8759-0BC553CFE35C}"/>
              </a:ext>
            </a:extLst>
          </p:cNvPr>
          <p:cNvGrpSpPr/>
          <p:nvPr/>
        </p:nvGrpSpPr>
        <p:grpSpPr>
          <a:xfrm>
            <a:off x="8042262" y="2684589"/>
            <a:ext cx="2929820" cy="1385175"/>
            <a:chOff x="7816785" y="2707060"/>
            <a:chExt cx="2929820" cy="1385175"/>
          </a:xfrm>
        </p:grpSpPr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95297DCF-17C7-4902-BBEA-6C7ECEE8FDDE}"/>
                </a:ext>
              </a:extLst>
            </p:cNvPr>
            <p:cNvSpPr/>
            <p:nvPr/>
          </p:nvSpPr>
          <p:spPr>
            <a:xfrm rot="5400000">
              <a:off x="8749511" y="1774334"/>
              <a:ext cx="1064367" cy="2929820"/>
            </a:xfrm>
            <a:prstGeom prst="arc">
              <a:avLst>
                <a:gd name="adj1" fmla="val 16647705"/>
                <a:gd name="adj2" fmla="val 3675036"/>
              </a:avLst>
            </a:prstGeom>
            <a:ln w="762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6EBD876-7148-44DB-879E-68DCF63016C7}"/>
                    </a:ext>
                  </a:extLst>
                </p:cNvPr>
                <p:cNvSpPr txBox="1"/>
                <p:nvPr/>
              </p:nvSpPr>
              <p:spPr>
                <a:xfrm>
                  <a:off x="9301608" y="3384349"/>
                  <a:ext cx="914400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CA" sz="4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6EBD876-7148-44DB-879E-68DCF63016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1608" y="3384349"/>
                  <a:ext cx="914400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271EB3-E45C-4D59-ABD3-ECB96FD0E4AC}"/>
              </a:ext>
            </a:extLst>
          </p:cNvPr>
          <p:cNvSpPr txBox="1"/>
          <p:nvPr/>
        </p:nvSpPr>
        <p:spPr>
          <a:xfrm>
            <a:off x="152400" y="88278"/>
            <a:ext cx="53530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u="sng" dirty="0">
                <a:solidFill>
                  <a:srgbClr val="FF0000"/>
                </a:solidFill>
              </a:rPr>
              <a:t>Parallel Transport</a:t>
            </a:r>
            <a:r>
              <a:rPr lang="en-GB" sz="4000" dirty="0">
                <a:solidFill>
                  <a:srgbClr val="FF0000"/>
                </a:solidFill>
              </a:rPr>
              <a:t> </a:t>
            </a:r>
            <a:br>
              <a:rPr lang="en-GB" sz="4000" dirty="0">
                <a:solidFill>
                  <a:srgbClr val="FF0000"/>
                </a:solidFill>
              </a:rPr>
            </a:br>
            <a:r>
              <a:rPr lang="en-GB" sz="4000" dirty="0"/>
              <a:t>= carrying a vector along a path while holding it as straight as possible.</a:t>
            </a:r>
            <a:endParaRPr lang="en-CA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060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415"/>
    </mc:Choice>
    <mc:Fallback xmlns="">
      <p:transition advTm="8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.5|1.3|1.3|3.6|5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6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0.9|2.9|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.9|3.3|4.6|5.8|8.2|11|4.8|0.8|4.2|4.4|2.9|9.1|3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8|4.1|3.3|2|5|2.6|9.1|5.4|5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2|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.4|3.5|1.4|9.3|0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5|1.9|0.7|2.2|0.9|4.1|3.2|1.2|7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5|0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4|3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0.5|0.6|0.7|3.7|3|0.4|0.4|0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3|0.3|0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3.9|2.1|3|0.5|8|6.8|13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0.9|1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0.8|0.6|3.3|1.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7.6|14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1|0.7|3.3|6.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9|0.7|3.3|1.2|1.3|5.7|1.1|1.2|4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4.2|2.5|3|0.8|0.8|2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3|2|4.5|1.7|9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7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6.2|1|4.9|12|21.6|18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3.2|3.8|6.7|16.3|0.8|2.7|4.3|4.4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.9|7.2|5.9|6.9|4.7|4.4|1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6|6.7|1.3|5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1.6|0.4|0.7|1.5|3.3|6.4|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9.4|6|17.3|16.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8|0.9|1.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4|0.5|3.1|2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0|4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8|2.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.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3|0.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8|1.1|1.4|1.1|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1|3.8|2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.2|3.3|2|2|0.4|0.3|0.6|1.3|2.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3.9|11.5|14.3|2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4.1|10.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3.2|9.4|0.9|0.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6.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9|2.6|2.1|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5|2.4|5.3|2.7|1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3|0.5|0.4|0.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9|2.6|2.1|3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2.8|2.6|4|4.2|3.7|1|2.7|5|0.9|3.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0.8|4.4|2.5|1.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.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8.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3|10.9|4.6|7.5|9.1|14.7|4.2|4.6|2.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4.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8.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6|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3|0.7|2.9|0.7|3.9|9.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8.2|2.7|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6.5|4.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.1|0.9|2.8|10.6|0.9|0.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8|1.2|0.9|0.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1|0.7|0.7|0.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2|0.5|0.3|0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4.3|6.9|5.5|3.5|7.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5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35858</TotalTime>
  <Words>3285</Words>
  <Application>Microsoft Office PowerPoint</Application>
  <PresentationFormat>Widescreen</PresentationFormat>
  <Paragraphs>661</Paragraphs>
  <Slides>104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9" baseType="lpstr">
      <vt:lpstr>Arial</vt:lpstr>
      <vt:lpstr>Calibri</vt:lpstr>
      <vt:lpstr>Calibri Light</vt:lpstr>
      <vt:lpstr>Cambria Math</vt:lpstr>
      <vt:lpstr>Office Theme</vt:lpstr>
      <vt:lpstr>PowerPoint Presentation</vt:lpstr>
      <vt:lpstr>Relativity 107: General Relativity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258</cp:revision>
  <dcterms:created xsi:type="dcterms:W3CDTF">2021-01-30T04:52:19Z</dcterms:created>
  <dcterms:modified xsi:type="dcterms:W3CDTF">2022-09-13T00:42:25Z</dcterms:modified>
</cp:coreProperties>
</file>